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813" r:id="rId5"/>
    <p:sldMasterId id="2147483816" r:id="rId6"/>
    <p:sldMasterId id="2147483824" r:id="rId7"/>
    <p:sldMasterId id="2147483836" r:id="rId8"/>
  </p:sldMasterIdLst>
  <p:notesMasterIdLst>
    <p:notesMasterId r:id="rId57"/>
  </p:notesMasterIdLst>
  <p:sldIdLst>
    <p:sldId id="326" r:id="rId9"/>
    <p:sldId id="331" r:id="rId10"/>
    <p:sldId id="327" r:id="rId11"/>
    <p:sldId id="328" r:id="rId12"/>
    <p:sldId id="330" r:id="rId13"/>
    <p:sldId id="333" r:id="rId14"/>
    <p:sldId id="360" r:id="rId15"/>
    <p:sldId id="361" r:id="rId16"/>
    <p:sldId id="334" r:id="rId17"/>
    <p:sldId id="332" r:id="rId18"/>
    <p:sldId id="335" r:id="rId19"/>
    <p:sldId id="340" r:id="rId20"/>
    <p:sldId id="339" r:id="rId21"/>
    <p:sldId id="336" r:id="rId22"/>
    <p:sldId id="337" r:id="rId23"/>
    <p:sldId id="344" r:id="rId24"/>
    <p:sldId id="345" r:id="rId25"/>
    <p:sldId id="346" r:id="rId26"/>
    <p:sldId id="347" r:id="rId27"/>
    <p:sldId id="348" r:id="rId28"/>
    <p:sldId id="349" r:id="rId29"/>
    <p:sldId id="350" r:id="rId30"/>
    <p:sldId id="351" r:id="rId31"/>
    <p:sldId id="352" r:id="rId32"/>
    <p:sldId id="353" r:id="rId33"/>
    <p:sldId id="354" r:id="rId34"/>
    <p:sldId id="355" r:id="rId35"/>
    <p:sldId id="356" r:id="rId36"/>
    <p:sldId id="357" r:id="rId37"/>
    <p:sldId id="358" r:id="rId38"/>
    <p:sldId id="359" r:id="rId39"/>
    <p:sldId id="366" r:id="rId40"/>
    <p:sldId id="362" r:id="rId41"/>
    <p:sldId id="363" r:id="rId42"/>
    <p:sldId id="364" r:id="rId43"/>
    <p:sldId id="338" r:id="rId44"/>
    <p:sldId id="343" r:id="rId45"/>
    <p:sldId id="367" r:id="rId46"/>
    <p:sldId id="365" r:id="rId47"/>
    <p:sldId id="341" r:id="rId48"/>
    <p:sldId id="342" r:id="rId49"/>
    <p:sldId id="368" r:id="rId50"/>
    <p:sldId id="371" r:id="rId51"/>
    <p:sldId id="369" r:id="rId52"/>
    <p:sldId id="372" r:id="rId53"/>
    <p:sldId id="373" r:id="rId54"/>
    <p:sldId id="375" r:id="rId55"/>
    <p:sldId id="370" r:id="rId56"/>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cadémie" id="{0B896E98-F45E-4768-8620-EDDF394BE181}">
          <p14:sldIdLst>
            <p14:sldId id="326"/>
            <p14:sldId id="331"/>
            <p14:sldId id="327"/>
            <p14:sldId id="328"/>
            <p14:sldId id="330"/>
            <p14:sldId id="333"/>
            <p14:sldId id="360"/>
            <p14:sldId id="361"/>
            <p14:sldId id="334"/>
            <p14:sldId id="332"/>
            <p14:sldId id="335"/>
            <p14:sldId id="340"/>
            <p14:sldId id="339"/>
            <p14:sldId id="336"/>
            <p14:sldId id="337"/>
            <p14:sldId id="344"/>
            <p14:sldId id="345"/>
            <p14:sldId id="346"/>
            <p14:sldId id="347"/>
            <p14:sldId id="348"/>
            <p14:sldId id="349"/>
            <p14:sldId id="350"/>
            <p14:sldId id="351"/>
            <p14:sldId id="352"/>
            <p14:sldId id="353"/>
            <p14:sldId id="354"/>
            <p14:sldId id="355"/>
            <p14:sldId id="356"/>
            <p14:sldId id="357"/>
            <p14:sldId id="358"/>
            <p14:sldId id="359"/>
            <p14:sldId id="366"/>
            <p14:sldId id="362"/>
            <p14:sldId id="363"/>
            <p14:sldId id="364"/>
            <p14:sldId id="338"/>
            <p14:sldId id="343"/>
            <p14:sldId id="367"/>
            <p14:sldId id="365"/>
            <p14:sldId id="341"/>
            <p14:sldId id="342"/>
            <p14:sldId id="368"/>
            <p14:sldId id="371"/>
            <p14:sldId id="369"/>
            <p14:sldId id="372"/>
            <p14:sldId id="373"/>
            <p14:sldId id="375"/>
            <p14:sldId id="370"/>
          </p14:sldIdLst>
        </p14:section>
      </p14:sectionLst>
    </p:ext>
    <p:ext uri="{EFAFB233-063F-42B5-8137-9DF3F51BA10A}">
      <p15:sldGuideLst xmlns:p15="http://schemas.microsoft.com/office/powerpoint/2012/main">
        <p15:guide id="1" orient="horz" pos="1620">
          <p15:clr>
            <a:srgbClr val="A4A3A4"/>
          </p15:clr>
        </p15:guide>
        <p15:guide id="2" orient="horz" pos="191">
          <p15:clr>
            <a:srgbClr val="A4A3A4"/>
          </p15:clr>
        </p15:guide>
        <p15:guide id="3" orient="horz" pos="854">
          <p15:clr>
            <a:srgbClr val="A4A3A4"/>
          </p15:clr>
        </p15:guide>
        <p15:guide id="4" orient="horz" pos="821">
          <p15:clr>
            <a:srgbClr val="A4A3A4"/>
          </p15:clr>
        </p15:guide>
        <p15:guide id="5" orient="horz" pos="3049">
          <p15:clr>
            <a:srgbClr val="A4A3A4"/>
          </p15:clr>
        </p15:guide>
        <p15:guide id="6" orient="horz" pos="3151">
          <p15:clr>
            <a:srgbClr val="A4A3A4"/>
          </p15:clr>
        </p15:guide>
        <p15:guide id="7" pos="2880">
          <p15:clr>
            <a:srgbClr val="A4A3A4"/>
          </p15:clr>
        </p15:guide>
        <p15:guide id="8" pos="476">
          <p15:clr>
            <a:srgbClr val="A4A3A4"/>
          </p15:clr>
        </p15:guide>
        <p15:guide id="9" pos="5193">
          <p15:clr>
            <a:srgbClr val="A4A3A4"/>
          </p15:clr>
        </p15:guide>
        <p15:guide id="10"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467"/>
    <a:srgbClr val="0000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4"/>
    <p:restoredTop sz="96325"/>
  </p:normalViewPr>
  <p:slideViewPr>
    <p:cSldViewPr showGuides="1">
      <p:cViewPr varScale="1">
        <p:scale>
          <a:sx n="91" d="100"/>
          <a:sy n="91" d="100"/>
        </p:scale>
        <p:origin x="696" y="78"/>
      </p:cViewPr>
      <p:guideLst>
        <p:guide orient="horz" pos="1620"/>
        <p:guide orient="horz" pos="191"/>
        <p:guide orient="horz" pos="854"/>
        <p:guide orient="horz" pos="821"/>
        <p:guide orient="horz" pos="3049"/>
        <p:guide orient="horz" pos="3151"/>
        <p:guide pos="2880"/>
        <p:guide pos="476"/>
        <p:guide pos="5193"/>
        <p:guide pos="546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51680-2972-4677-A9BA-D15F11105119}"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fr-FR"/>
        </a:p>
      </dgm:t>
    </dgm:pt>
    <dgm:pt modelId="{C7BCFB86-2355-4C69-9B7A-E272127B753A}">
      <dgm:prSet phldrT="[Texte]" custT="1"/>
      <dgm:spPr>
        <a:solidFill>
          <a:schemeClr val="accent5">
            <a:lumMod val="50000"/>
          </a:schemeClr>
        </a:solidFill>
      </dgm:spPr>
      <dgm:t>
        <a:bodyPr/>
        <a:lstStyle/>
        <a:p>
          <a:pPr algn="ctr"/>
          <a:r>
            <a:rPr lang="fr-FR" sz="1100" dirty="0" smtClean="0">
              <a:solidFill>
                <a:schemeClr val="bg1"/>
              </a:solidFill>
            </a:rPr>
            <a:t>Mission académique EDD :</a:t>
          </a:r>
        </a:p>
        <a:p>
          <a:pPr algn="ctr"/>
          <a:r>
            <a:rPr lang="fr-FR" sz="1100" dirty="0" smtClean="0">
              <a:solidFill>
                <a:schemeClr val="bg1"/>
              </a:solidFill>
            </a:rPr>
            <a:t>mission.edd@ac-creteil.fr</a:t>
          </a:r>
          <a:endParaRPr lang="fr-FR" sz="1100" dirty="0">
            <a:solidFill>
              <a:schemeClr val="bg1"/>
            </a:solidFill>
          </a:endParaRPr>
        </a:p>
      </dgm:t>
    </dgm:pt>
    <dgm:pt modelId="{21E0D5B9-0745-4966-AD7C-800F0407ADDD}" type="parTrans" cxnId="{896A7208-8C4D-45BC-8EA1-40BD385725B8}">
      <dgm:prSet/>
      <dgm:spPr/>
      <dgm:t>
        <a:bodyPr/>
        <a:lstStyle/>
        <a:p>
          <a:pPr algn="l"/>
          <a:endParaRPr lang="fr-FR" sz="1100">
            <a:solidFill>
              <a:srgbClr val="000091"/>
            </a:solidFill>
          </a:endParaRPr>
        </a:p>
      </dgm:t>
    </dgm:pt>
    <dgm:pt modelId="{DBD94C4C-068E-4473-9F59-91A2243FC031}" type="sibTrans" cxnId="{896A7208-8C4D-45BC-8EA1-40BD385725B8}">
      <dgm:prSet/>
      <dgm:spPr/>
      <dgm:t>
        <a:bodyPr/>
        <a:lstStyle/>
        <a:p>
          <a:pPr algn="l"/>
          <a:endParaRPr lang="fr-FR" sz="1100">
            <a:solidFill>
              <a:srgbClr val="000091"/>
            </a:solidFill>
          </a:endParaRPr>
        </a:p>
      </dgm:t>
    </dgm:pt>
    <dgm:pt modelId="{82B487AC-B9E9-498D-BC21-6DB98254D0C3}">
      <dgm:prSet phldrT="[Texte]" custT="1"/>
      <dgm:spPr>
        <a:solidFill>
          <a:schemeClr val="accent1">
            <a:lumMod val="60000"/>
            <a:lumOff val="40000"/>
          </a:schemeClr>
        </a:solidFill>
      </dgm:spPr>
      <dgm:t>
        <a:bodyPr/>
        <a:lstStyle/>
        <a:p>
          <a:pPr algn="l"/>
          <a:r>
            <a:rPr lang="fr-FR" sz="1100" dirty="0" smtClean="0">
              <a:solidFill>
                <a:srgbClr val="000091"/>
              </a:solidFill>
            </a:rPr>
            <a:t>Une mission pilotée par Sophie Pons, IA-IPR, Vincent </a:t>
          </a:r>
          <a:r>
            <a:rPr lang="fr-FR" sz="1100" dirty="0" err="1" smtClean="0">
              <a:solidFill>
                <a:srgbClr val="000091"/>
              </a:solidFill>
            </a:rPr>
            <a:t>Zaccardo</a:t>
          </a:r>
          <a:r>
            <a:rPr lang="fr-FR" sz="1100" dirty="0" smtClean="0">
              <a:solidFill>
                <a:srgbClr val="000091"/>
              </a:solidFill>
            </a:rPr>
            <a:t> IEN, Clarisse </a:t>
          </a:r>
          <a:r>
            <a:rPr lang="fr-FR" sz="1100" dirty="0" err="1" smtClean="0">
              <a:solidFill>
                <a:srgbClr val="000091"/>
              </a:solidFill>
            </a:rPr>
            <a:t>Mazin</a:t>
          </a:r>
          <a:r>
            <a:rPr lang="fr-FR" sz="1100" dirty="0" smtClean="0">
              <a:solidFill>
                <a:srgbClr val="000091"/>
              </a:solidFill>
            </a:rPr>
            <a:t> chargée de mission</a:t>
          </a:r>
        </a:p>
        <a:p>
          <a:pPr algn="l"/>
          <a:endParaRPr lang="fr-FR" sz="1100" dirty="0" smtClean="0">
            <a:solidFill>
              <a:srgbClr val="000091"/>
            </a:solidFill>
          </a:endParaRPr>
        </a:p>
        <a:p>
          <a:pPr algn="l"/>
          <a:r>
            <a:rPr lang="fr-FR" sz="1100" dirty="0" smtClean="0">
              <a:solidFill>
                <a:srgbClr val="000091"/>
              </a:solidFill>
            </a:rPr>
            <a:t>Un groupe d’inspecteurs et un réseau de formateurs</a:t>
          </a:r>
          <a:endParaRPr lang="fr-FR" sz="1100" dirty="0">
            <a:solidFill>
              <a:srgbClr val="000091"/>
            </a:solidFill>
          </a:endParaRPr>
        </a:p>
      </dgm:t>
    </dgm:pt>
    <dgm:pt modelId="{66F17D9C-4D33-4FFD-96F9-80A4EE252A26}" type="parTrans" cxnId="{EF2798BC-E173-4C50-B849-A5A43BC3F6FA}">
      <dgm:prSet/>
      <dgm:spPr/>
      <dgm:t>
        <a:bodyPr/>
        <a:lstStyle/>
        <a:p>
          <a:pPr algn="l"/>
          <a:endParaRPr lang="fr-FR" sz="1100">
            <a:solidFill>
              <a:srgbClr val="000091"/>
            </a:solidFill>
          </a:endParaRPr>
        </a:p>
      </dgm:t>
    </dgm:pt>
    <dgm:pt modelId="{03D9F93F-142D-4BF3-AE78-E9343CCB6525}" type="sibTrans" cxnId="{EF2798BC-E173-4C50-B849-A5A43BC3F6FA}">
      <dgm:prSet/>
      <dgm:spPr/>
      <dgm:t>
        <a:bodyPr/>
        <a:lstStyle/>
        <a:p>
          <a:pPr algn="l"/>
          <a:endParaRPr lang="fr-FR" sz="1100">
            <a:solidFill>
              <a:srgbClr val="000091"/>
            </a:solidFill>
          </a:endParaRPr>
        </a:p>
      </dgm:t>
    </dgm:pt>
    <dgm:pt modelId="{93471608-769F-404E-8D50-DDC2A911CC2B}">
      <dgm:prSet phldrT="[Texte]" custT="1"/>
      <dgm:spPr>
        <a:solidFill>
          <a:schemeClr val="accent3">
            <a:lumMod val="60000"/>
            <a:lumOff val="40000"/>
          </a:schemeClr>
        </a:solidFill>
      </dgm:spPr>
      <dgm:t>
        <a:bodyPr/>
        <a:lstStyle/>
        <a:p>
          <a:pPr algn="l"/>
          <a:endParaRPr lang="fr-FR" sz="1100" dirty="0" smtClean="0">
            <a:solidFill>
              <a:srgbClr val="000091"/>
            </a:solidFill>
          </a:endParaRPr>
        </a:p>
        <a:p>
          <a:pPr algn="l"/>
          <a:endParaRPr lang="fr-FR" sz="1100" dirty="0" smtClean="0">
            <a:solidFill>
              <a:srgbClr val="000091"/>
            </a:solidFill>
          </a:endParaRPr>
        </a:p>
        <a:p>
          <a:pPr algn="l"/>
          <a:r>
            <a:rPr lang="fr-FR" sz="1100" dirty="0" smtClean="0">
              <a:solidFill>
                <a:srgbClr val="000091"/>
              </a:solidFill>
            </a:rPr>
            <a:t>Des thèmes de travail : </a:t>
          </a:r>
        </a:p>
        <a:p>
          <a:pPr algn="l"/>
          <a:r>
            <a:rPr lang="fr-FR" sz="1100" dirty="0" smtClean="0">
              <a:solidFill>
                <a:srgbClr val="000091"/>
              </a:solidFill>
            </a:rPr>
            <a:t>-utiliser les 17 ODD pour fédérer une équipe</a:t>
          </a:r>
        </a:p>
        <a:p>
          <a:pPr algn="l"/>
          <a:r>
            <a:rPr lang="fr-FR" sz="1100" dirty="0" smtClean="0">
              <a:solidFill>
                <a:srgbClr val="000091"/>
              </a:solidFill>
            </a:rPr>
            <a:t>-engager les éco-délégués</a:t>
          </a:r>
        </a:p>
        <a:p>
          <a:pPr algn="l"/>
          <a:r>
            <a:rPr lang="fr-FR" sz="1100" dirty="0" smtClean="0">
              <a:solidFill>
                <a:srgbClr val="000091"/>
              </a:solidFill>
            </a:rPr>
            <a:t>-les sciences participatives pour favoriser la biodiversité</a:t>
          </a:r>
        </a:p>
        <a:p>
          <a:pPr algn="l"/>
          <a:r>
            <a:rPr lang="fr-FR" sz="1100" dirty="0" smtClean="0">
              <a:solidFill>
                <a:srgbClr val="000091"/>
              </a:solidFill>
            </a:rPr>
            <a:t>-des approches thématiques : consommer de manière responsable, mobilités durables, eau, énergie, santé environnementale, solidarité…</a:t>
          </a:r>
        </a:p>
        <a:p>
          <a:pPr algn="l"/>
          <a:r>
            <a:rPr lang="fr-FR" sz="1100" dirty="0" smtClean="0">
              <a:solidFill>
                <a:srgbClr val="000091"/>
              </a:solidFill>
            </a:rPr>
            <a:t>-simulations de conférences onusiennes pour comprendre les enjeux internationaux</a:t>
          </a:r>
        </a:p>
        <a:p>
          <a:pPr algn="l"/>
          <a:r>
            <a:rPr lang="fr-FR" sz="1100" dirty="0" smtClean="0">
              <a:solidFill>
                <a:srgbClr val="000091"/>
              </a:solidFill>
            </a:rPr>
            <a:t>-s’engager dans une démarche globale E3D…</a:t>
          </a:r>
        </a:p>
      </dgm:t>
    </dgm:pt>
    <dgm:pt modelId="{1B06150B-6F0C-41AD-A941-A5639CFAC267}" type="parTrans" cxnId="{2EFCFCBF-C887-4964-A61B-A20FA337ABFA}">
      <dgm:prSet/>
      <dgm:spPr/>
      <dgm:t>
        <a:bodyPr/>
        <a:lstStyle/>
        <a:p>
          <a:pPr algn="l"/>
          <a:endParaRPr lang="fr-FR" sz="1100">
            <a:solidFill>
              <a:srgbClr val="000091"/>
            </a:solidFill>
          </a:endParaRPr>
        </a:p>
      </dgm:t>
    </dgm:pt>
    <dgm:pt modelId="{ADC010B4-CC31-4C36-933A-7475718D48ED}" type="sibTrans" cxnId="{2EFCFCBF-C887-4964-A61B-A20FA337ABFA}">
      <dgm:prSet/>
      <dgm:spPr/>
      <dgm:t>
        <a:bodyPr/>
        <a:lstStyle/>
        <a:p>
          <a:pPr algn="l"/>
          <a:endParaRPr lang="fr-FR" sz="1100">
            <a:solidFill>
              <a:srgbClr val="000091"/>
            </a:solidFill>
          </a:endParaRPr>
        </a:p>
      </dgm:t>
    </dgm:pt>
    <dgm:pt modelId="{D934B06A-8690-42D8-B388-7454479D09E6}">
      <dgm:prSet phldrT="[Texte]" custT="1"/>
      <dgm:spPr>
        <a:solidFill>
          <a:schemeClr val="accent4">
            <a:lumMod val="60000"/>
            <a:lumOff val="40000"/>
          </a:schemeClr>
        </a:solidFill>
      </dgm:spPr>
      <dgm:t>
        <a:bodyPr/>
        <a:lstStyle/>
        <a:p>
          <a:pPr algn="l"/>
          <a:r>
            <a:rPr lang="fr-FR" sz="1100" dirty="0" smtClean="0">
              <a:solidFill>
                <a:srgbClr val="000091"/>
              </a:solidFill>
            </a:rPr>
            <a:t>Des formats variés d’accompagnement :</a:t>
          </a:r>
        </a:p>
        <a:p>
          <a:pPr algn="l"/>
          <a:r>
            <a:rPr lang="fr-FR" sz="1100" dirty="0" smtClean="0">
              <a:solidFill>
                <a:srgbClr val="000091"/>
              </a:solidFill>
            </a:rPr>
            <a:t>- FIL et ANT 		via EAFC</a:t>
          </a:r>
        </a:p>
        <a:p>
          <a:pPr algn="l"/>
          <a:r>
            <a:rPr lang="fr-FR" sz="1100" dirty="0" smtClean="0">
              <a:solidFill>
                <a:srgbClr val="000091"/>
              </a:solidFill>
            </a:rPr>
            <a:t>- Ateliers </a:t>
          </a:r>
          <a:r>
            <a:rPr lang="fr-FR" sz="1100" dirty="0" err="1" smtClean="0">
              <a:solidFill>
                <a:srgbClr val="000091"/>
              </a:solidFill>
            </a:rPr>
            <a:t>distanciels</a:t>
          </a:r>
          <a:r>
            <a:rPr lang="fr-FR" sz="1100" dirty="0" smtClean="0">
              <a:solidFill>
                <a:srgbClr val="000091"/>
              </a:solidFill>
            </a:rPr>
            <a:t> courts (1h)</a:t>
          </a:r>
        </a:p>
        <a:p>
          <a:pPr algn="l"/>
          <a:r>
            <a:rPr lang="fr-FR" sz="1100" dirty="0" smtClean="0">
              <a:solidFill>
                <a:srgbClr val="000091"/>
              </a:solidFill>
            </a:rPr>
            <a:t>- séminaires/webinaires thématiques</a:t>
          </a:r>
        </a:p>
        <a:p>
          <a:pPr algn="l"/>
          <a:r>
            <a:rPr lang="fr-FR" sz="1100" dirty="0" smtClean="0">
              <a:solidFill>
                <a:srgbClr val="000091"/>
              </a:solidFill>
            </a:rPr>
            <a:t>		inscription sur le site </a:t>
          </a:r>
          <a:r>
            <a:rPr lang="fr-FR" sz="1100" dirty="0" err="1" smtClean="0">
              <a:solidFill>
                <a:srgbClr val="000091"/>
              </a:solidFill>
            </a:rPr>
            <a:t>edd</a:t>
          </a:r>
          <a:endParaRPr lang="fr-FR" sz="1100" dirty="0" smtClean="0">
            <a:solidFill>
              <a:srgbClr val="000091"/>
            </a:solidFill>
          </a:endParaRPr>
        </a:p>
        <a:p>
          <a:pPr algn="l"/>
          <a:endParaRPr lang="fr-FR" sz="1100" dirty="0">
            <a:solidFill>
              <a:srgbClr val="000091"/>
            </a:solidFill>
          </a:endParaRPr>
        </a:p>
      </dgm:t>
    </dgm:pt>
    <dgm:pt modelId="{95E61697-CD18-47FD-A73B-9DF5B50E5B16}" type="parTrans" cxnId="{8C891026-2E5B-4680-A302-0CEF4F944876}">
      <dgm:prSet/>
      <dgm:spPr/>
      <dgm:t>
        <a:bodyPr/>
        <a:lstStyle/>
        <a:p>
          <a:pPr algn="l"/>
          <a:endParaRPr lang="fr-FR" sz="1100">
            <a:solidFill>
              <a:srgbClr val="000091"/>
            </a:solidFill>
          </a:endParaRPr>
        </a:p>
      </dgm:t>
    </dgm:pt>
    <dgm:pt modelId="{7628F37E-AEDE-4FF1-B5E6-6BF25C939F23}" type="sibTrans" cxnId="{8C891026-2E5B-4680-A302-0CEF4F944876}">
      <dgm:prSet/>
      <dgm:spPr/>
      <dgm:t>
        <a:bodyPr/>
        <a:lstStyle/>
        <a:p>
          <a:pPr algn="l"/>
          <a:endParaRPr lang="fr-FR" sz="1100">
            <a:solidFill>
              <a:srgbClr val="000091"/>
            </a:solidFill>
          </a:endParaRPr>
        </a:p>
      </dgm:t>
    </dgm:pt>
    <dgm:pt modelId="{EF6243AF-0176-42C1-B7A4-D99DC0B9C78A}">
      <dgm:prSet phldrT="[Texte]" custT="1"/>
      <dgm:spPr>
        <a:solidFill>
          <a:schemeClr val="accent5">
            <a:lumMod val="60000"/>
            <a:lumOff val="40000"/>
          </a:schemeClr>
        </a:solidFill>
      </dgm:spPr>
      <dgm:t>
        <a:bodyPr/>
        <a:lstStyle/>
        <a:p>
          <a:pPr marL="0" marR="0" indent="0" algn="l" defTabSz="914400" eaLnBrk="1" fontAlgn="auto" latinLnBrk="0" hangingPunct="1">
            <a:lnSpc>
              <a:spcPct val="100000"/>
            </a:lnSpc>
            <a:spcBef>
              <a:spcPts val="0"/>
            </a:spcBef>
            <a:spcAft>
              <a:spcPts val="0"/>
            </a:spcAft>
            <a:buClrTx/>
            <a:buSzTx/>
            <a:buFontTx/>
            <a:buNone/>
            <a:tabLst/>
            <a:defRPr/>
          </a:pPr>
          <a:r>
            <a:rPr lang="fr-FR" sz="1100" dirty="0" smtClean="0">
              <a:solidFill>
                <a:srgbClr val="000091"/>
              </a:solidFill>
            </a:rPr>
            <a:t>Des ressources, des exemples de projets EDD, un espace dédié aux éco-délégués, une rubrique centrée sur les jardins pédagogiques, des outils pour s’engager dans une labellisation E3D :</a:t>
          </a:r>
        </a:p>
        <a:p>
          <a:pPr marL="0" marR="0" indent="0" algn="l" defTabSz="914400" eaLnBrk="1" fontAlgn="auto" latinLnBrk="0" hangingPunct="1">
            <a:lnSpc>
              <a:spcPct val="100000"/>
            </a:lnSpc>
            <a:spcBef>
              <a:spcPts val="0"/>
            </a:spcBef>
            <a:spcAft>
              <a:spcPts val="0"/>
            </a:spcAft>
            <a:buClrTx/>
            <a:buSzTx/>
            <a:buFontTx/>
            <a:buNone/>
            <a:tabLst/>
            <a:defRPr/>
          </a:pPr>
          <a:endParaRPr lang="fr-FR" sz="1100" dirty="0" smtClean="0">
            <a:solidFill>
              <a:srgbClr val="000091"/>
            </a:solidFill>
          </a:endParaRPr>
        </a:p>
        <a:p>
          <a:pPr marL="0" marR="0" indent="0" algn="l" defTabSz="914400" eaLnBrk="1" fontAlgn="auto" latinLnBrk="0" hangingPunct="1">
            <a:lnSpc>
              <a:spcPct val="100000"/>
            </a:lnSpc>
            <a:spcBef>
              <a:spcPts val="0"/>
            </a:spcBef>
            <a:spcAft>
              <a:spcPts val="0"/>
            </a:spcAft>
            <a:buClrTx/>
            <a:buSzTx/>
            <a:buFontTx/>
            <a:buNone/>
            <a:tabLst/>
            <a:defRPr/>
          </a:pPr>
          <a:r>
            <a:rPr lang="fr-FR" sz="1100" b="1" dirty="0" smtClean="0">
              <a:solidFill>
                <a:srgbClr val="000091"/>
              </a:solidFill>
            </a:rPr>
            <a:t>http://edd.ac-creteil.fr/ </a:t>
          </a:r>
        </a:p>
        <a:p>
          <a:pPr marL="0" marR="0" indent="0" algn="l" defTabSz="914400" eaLnBrk="1" fontAlgn="auto" latinLnBrk="0" hangingPunct="1">
            <a:lnSpc>
              <a:spcPct val="100000"/>
            </a:lnSpc>
            <a:spcBef>
              <a:spcPts val="0"/>
            </a:spcBef>
            <a:spcAft>
              <a:spcPts val="0"/>
            </a:spcAft>
            <a:buClrTx/>
            <a:buSzTx/>
            <a:buFontTx/>
            <a:buNone/>
            <a:tabLst/>
            <a:defRPr/>
          </a:pPr>
          <a:endParaRPr lang="fr-FR" sz="1100" b="1" dirty="0" smtClean="0">
            <a:solidFill>
              <a:srgbClr val="000091"/>
            </a:solidFill>
          </a:endParaRPr>
        </a:p>
        <a:p>
          <a:pPr algn="l" defTabSz="533400">
            <a:lnSpc>
              <a:spcPct val="90000"/>
            </a:lnSpc>
            <a:spcBef>
              <a:spcPct val="0"/>
            </a:spcBef>
            <a:spcAft>
              <a:spcPct val="35000"/>
            </a:spcAft>
          </a:pPr>
          <a:r>
            <a:rPr lang="fr-FR" sz="1100" dirty="0" smtClean="0">
              <a:solidFill>
                <a:srgbClr val="000091"/>
              </a:solidFill>
            </a:rPr>
            <a:t>Et un fil twitter : </a:t>
          </a:r>
          <a:r>
            <a:rPr lang="fr-FR" sz="1100" b="1" dirty="0" smtClean="0">
              <a:solidFill>
                <a:srgbClr val="000091"/>
              </a:solidFill>
            </a:rPr>
            <a:t>@</a:t>
          </a:r>
          <a:r>
            <a:rPr lang="fr-FR" sz="1100" b="1" dirty="0" err="1" smtClean="0">
              <a:solidFill>
                <a:srgbClr val="000091"/>
              </a:solidFill>
            </a:rPr>
            <a:t>eddcreteil</a:t>
          </a:r>
          <a:r>
            <a:rPr lang="fr-FR" sz="1100" b="1" dirty="0" smtClean="0">
              <a:solidFill>
                <a:srgbClr val="000091"/>
              </a:solidFill>
            </a:rPr>
            <a:t> </a:t>
          </a:r>
          <a:endParaRPr lang="fr-FR" sz="1100" b="1" dirty="0">
            <a:solidFill>
              <a:srgbClr val="000091"/>
            </a:solidFill>
          </a:endParaRPr>
        </a:p>
      </dgm:t>
    </dgm:pt>
    <dgm:pt modelId="{2FCE4844-DB55-473B-9403-269DDB648BF8}" type="parTrans" cxnId="{48EBC709-AA69-40D4-A41B-B92C9E43BBF9}">
      <dgm:prSet/>
      <dgm:spPr/>
      <dgm:t>
        <a:bodyPr/>
        <a:lstStyle/>
        <a:p>
          <a:pPr algn="l"/>
          <a:endParaRPr lang="fr-FR" sz="1100">
            <a:solidFill>
              <a:srgbClr val="000091"/>
            </a:solidFill>
          </a:endParaRPr>
        </a:p>
      </dgm:t>
    </dgm:pt>
    <dgm:pt modelId="{6C5CA33E-03FC-4B62-88A7-FC5D9A2EF61D}" type="sibTrans" cxnId="{48EBC709-AA69-40D4-A41B-B92C9E43BBF9}">
      <dgm:prSet/>
      <dgm:spPr/>
      <dgm:t>
        <a:bodyPr/>
        <a:lstStyle/>
        <a:p>
          <a:pPr algn="l"/>
          <a:endParaRPr lang="fr-FR" sz="1100">
            <a:solidFill>
              <a:srgbClr val="000091"/>
            </a:solidFill>
          </a:endParaRPr>
        </a:p>
      </dgm:t>
    </dgm:pt>
    <dgm:pt modelId="{4B9CFF77-B164-448D-BED7-991CDC18DBD4}" type="pres">
      <dgm:prSet presAssocID="{01951680-2972-4677-A9BA-D15F11105119}" presName="diagram" presStyleCnt="0">
        <dgm:presLayoutVars>
          <dgm:chMax val="1"/>
          <dgm:dir/>
          <dgm:animLvl val="ctr"/>
          <dgm:resizeHandles val="exact"/>
        </dgm:presLayoutVars>
      </dgm:prSet>
      <dgm:spPr/>
      <dgm:t>
        <a:bodyPr/>
        <a:lstStyle/>
        <a:p>
          <a:endParaRPr lang="fr-FR"/>
        </a:p>
      </dgm:t>
    </dgm:pt>
    <dgm:pt modelId="{5DE39B54-0A87-40F2-B3DD-ECBCC6B795AF}" type="pres">
      <dgm:prSet presAssocID="{01951680-2972-4677-A9BA-D15F11105119}" presName="matrix" presStyleCnt="0"/>
      <dgm:spPr/>
    </dgm:pt>
    <dgm:pt modelId="{DC2D665B-4A51-4AC1-94EA-FA0CA612C713}" type="pres">
      <dgm:prSet presAssocID="{01951680-2972-4677-A9BA-D15F11105119}" presName="tile1" presStyleLbl="node1" presStyleIdx="0" presStyleCnt="4"/>
      <dgm:spPr/>
      <dgm:t>
        <a:bodyPr/>
        <a:lstStyle/>
        <a:p>
          <a:endParaRPr lang="fr-FR"/>
        </a:p>
      </dgm:t>
    </dgm:pt>
    <dgm:pt modelId="{BCB6AE3C-363D-4F31-9183-C9C4F8FD055F}" type="pres">
      <dgm:prSet presAssocID="{01951680-2972-4677-A9BA-D15F11105119}" presName="tile1text" presStyleLbl="node1" presStyleIdx="0" presStyleCnt="4">
        <dgm:presLayoutVars>
          <dgm:chMax val="0"/>
          <dgm:chPref val="0"/>
          <dgm:bulletEnabled val="1"/>
        </dgm:presLayoutVars>
      </dgm:prSet>
      <dgm:spPr/>
      <dgm:t>
        <a:bodyPr/>
        <a:lstStyle/>
        <a:p>
          <a:endParaRPr lang="fr-FR"/>
        </a:p>
      </dgm:t>
    </dgm:pt>
    <dgm:pt modelId="{3A657B88-0BF1-4014-9C07-E7DA6B5EAD74}" type="pres">
      <dgm:prSet presAssocID="{01951680-2972-4677-A9BA-D15F11105119}" presName="tile2" presStyleLbl="node1" presStyleIdx="1" presStyleCnt="4"/>
      <dgm:spPr/>
      <dgm:t>
        <a:bodyPr/>
        <a:lstStyle/>
        <a:p>
          <a:endParaRPr lang="fr-FR"/>
        </a:p>
      </dgm:t>
    </dgm:pt>
    <dgm:pt modelId="{556B9822-E45C-428D-ACE2-B79FEDD70111}" type="pres">
      <dgm:prSet presAssocID="{01951680-2972-4677-A9BA-D15F11105119}" presName="tile2text" presStyleLbl="node1" presStyleIdx="1" presStyleCnt="4">
        <dgm:presLayoutVars>
          <dgm:chMax val="0"/>
          <dgm:chPref val="0"/>
          <dgm:bulletEnabled val="1"/>
        </dgm:presLayoutVars>
      </dgm:prSet>
      <dgm:spPr/>
      <dgm:t>
        <a:bodyPr/>
        <a:lstStyle/>
        <a:p>
          <a:endParaRPr lang="fr-FR"/>
        </a:p>
      </dgm:t>
    </dgm:pt>
    <dgm:pt modelId="{86FBE7EF-FC83-43C3-BF9F-D1043ABC1E7B}" type="pres">
      <dgm:prSet presAssocID="{01951680-2972-4677-A9BA-D15F11105119}" presName="tile3" presStyleLbl="node1" presStyleIdx="2" presStyleCnt="4"/>
      <dgm:spPr/>
      <dgm:t>
        <a:bodyPr/>
        <a:lstStyle/>
        <a:p>
          <a:endParaRPr lang="fr-FR"/>
        </a:p>
      </dgm:t>
    </dgm:pt>
    <dgm:pt modelId="{34778D71-5F30-488B-B328-167E542A1C64}" type="pres">
      <dgm:prSet presAssocID="{01951680-2972-4677-A9BA-D15F11105119}" presName="tile3text" presStyleLbl="node1" presStyleIdx="2" presStyleCnt="4">
        <dgm:presLayoutVars>
          <dgm:chMax val="0"/>
          <dgm:chPref val="0"/>
          <dgm:bulletEnabled val="1"/>
        </dgm:presLayoutVars>
      </dgm:prSet>
      <dgm:spPr/>
      <dgm:t>
        <a:bodyPr/>
        <a:lstStyle/>
        <a:p>
          <a:endParaRPr lang="fr-FR"/>
        </a:p>
      </dgm:t>
    </dgm:pt>
    <dgm:pt modelId="{6FF2CC75-D74F-4C1E-AEA1-4943CF64820F}" type="pres">
      <dgm:prSet presAssocID="{01951680-2972-4677-A9BA-D15F11105119}" presName="tile4" presStyleLbl="node1" presStyleIdx="3" presStyleCnt="4"/>
      <dgm:spPr/>
      <dgm:t>
        <a:bodyPr/>
        <a:lstStyle/>
        <a:p>
          <a:endParaRPr lang="fr-FR"/>
        </a:p>
      </dgm:t>
    </dgm:pt>
    <dgm:pt modelId="{E6F497E0-8A67-4E19-AE24-E185764781B3}" type="pres">
      <dgm:prSet presAssocID="{01951680-2972-4677-A9BA-D15F11105119}" presName="tile4text" presStyleLbl="node1" presStyleIdx="3" presStyleCnt="4">
        <dgm:presLayoutVars>
          <dgm:chMax val="0"/>
          <dgm:chPref val="0"/>
          <dgm:bulletEnabled val="1"/>
        </dgm:presLayoutVars>
      </dgm:prSet>
      <dgm:spPr/>
      <dgm:t>
        <a:bodyPr/>
        <a:lstStyle/>
        <a:p>
          <a:endParaRPr lang="fr-FR"/>
        </a:p>
      </dgm:t>
    </dgm:pt>
    <dgm:pt modelId="{5C68A064-54FF-45F7-AEF4-0F0121214E40}" type="pres">
      <dgm:prSet presAssocID="{01951680-2972-4677-A9BA-D15F11105119}" presName="centerTile" presStyleLbl="fgShp" presStyleIdx="0" presStyleCnt="1" custScaleX="112211" custScaleY="53125" custLinFactNeighborY="17410">
        <dgm:presLayoutVars>
          <dgm:chMax val="0"/>
          <dgm:chPref val="0"/>
        </dgm:presLayoutVars>
      </dgm:prSet>
      <dgm:spPr/>
      <dgm:t>
        <a:bodyPr/>
        <a:lstStyle/>
        <a:p>
          <a:endParaRPr lang="fr-FR"/>
        </a:p>
      </dgm:t>
    </dgm:pt>
  </dgm:ptLst>
  <dgm:cxnLst>
    <dgm:cxn modelId="{D2DAC812-E9E3-48CC-8A32-034B0E3D05F0}" type="presOf" srcId="{D934B06A-8690-42D8-B388-7454479D09E6}" destId="{34778D71-5F30-488B-B328-167E542A1C64}" srcOrd="1" destOrd="0" presId="urn:microsoft.com/office/officeart/2005/8/layout/matrix1"/>
    <dgm:cxn modelId="{037DB250-0F43-414A-B0B0-81A4A101FFB6}" type="presOf" srcId="{D934B06A-8690-42D8-B388-7454479D09E6}" destId="{86FBE7EF-FC83-43C3-BF9F-D1043ABC1E7B}" srcOrd="0" destOrd="0" presId="urn:microsoft.com/office/officeart/2005/8/layout/matrix1"/>
    <dgm:cxn modelId="{48EBC709-AA69-40D4-A41B-B92C9E43BBF9}" srcId="{C7BCFB86-2355-4C69-9B7A-E272127B753A}" destId="{EF6243AF-0176-42C1-B7A4-D99DC0B9C78A}" srcOrd="3" destOrd="0" parTransId="{2FCE4844-DB55-473B-9403-269DDB648BF8}" sibTransId="{6C5CA33E-03FC-4B62-88A7-FC5D9A2EF61D}"/>
    <dgm:cxn modelId="{2EFCFCBF-C887-4964-A61B-A20FA337ABFA}" srcId="{C7BCFB86-2355-4C69-9B7A-E272127B753A}" destId="{93471608-769F-404E-8D50-DDC2A911CC2B}" srcOrd="1" destOrd="0" parTransId="{1B06150B-6F0C-41AD-A941-A5639CFAC267}" sibTransId="{ADC010B4-CC31-4C36-933A-7475718D48ED}"/>
    <dgm:cxn modelId="{074797FD-DFB7-4B88-B270-D090D83E3BEF}" type="presOf" srcId="{93471608-769F-404E-8D50-DDC2A911CC2B}" destId="{3A657B88-0BF1-4014-9C07-E7DA6B5EAD74}" srcOrd="0" destOrd="0" presId="urn:microsoft.com/office/officeart/2005/8/layout/matrix1"/>
    <dgm:cxn modelId="{896A7208-8C4D-45BC-8EA1-40BD385725B8}" srcId="{01951680-2972-4677-A9BA-D15F11105119}" destId="{C7BCFB86-2355-4C69-9B7A-E272127B753A}" srcOrd="0" destOrd="0" parTransId="{21E0D5B9-0745-4966-AD7C-800F0407ADDD}" sibTransId="{DBD94C4C-068E-4473-9F59-91A2243FC031}"/>
    <dgm:cxn modelId="{5FB89C50-D8F9-44DA-BF11-2DA64AD394D1}" type="presOf" srcId="{82B487AC-B9E9-498D-BC21-6DB98254D0C3}" destId="{BCB6AE3C-363D-4F31-9183-C9C4F8FD055F}" srcOrd="1" destOrd="0" presId="urn:microsoft.com/office/officeart/2005/8/layout/matrix1"/>
    <dgm:cxn modelId="{FFFF66BE-68BC-46A2-8548-05B4733E37E8}" type="presOf" srcId="{01951680-2972-4677-A9BA-D15F11105119}" destId="{4B9CFF77-B164-448D-BED7-991CDC18DBD4}" srcOrd="0" destOrd="0" presId="urn:microsoft.com/office/officeart/2005/8/layout/matrix1"/>
    <dgm:cxn modelId="{0538741B-B770-41D5-B7E4-E936A41D838F}" type="presOf" srcId="{EF6243AF-0176-42C1-B7A4-D99DC0B9C78A}" destId="{6FF2CC75-D74F-4C1E-AEA1-4943CF64820F}" srcOrd="0" destOrd="0" presId="urn:microsoft.com/office/officeart/2005/8/layout/matrix1"/>
    <dgm:cxn modelId="{88B66723-428B-4C6F-B7F4-109439648613}" type="presOf" srcId="{93471608-769F-404E-8D50-DDC2A911CC2B}" destId="{556B9822-E45C-428D-ACE2-B79FEDD70111}" srcOrd="1" destOrd="0" presId="urn:microsoft.com/office/officeart/2005/8/layout/matrix1"/>
    <dgm:cxn modelId="{D5BAE391-0966-4473-9FF2-6FFCA95BFA70}" type="presOf" srcId="{C7BCFB86-2355-4C69-9B7A-E272127B753A}" destId="{5C68A064-54FF-45F7-AEF4-0F0121214E40}" srcOrd="0" destOrd="0" presId="urn:microsoft.com/office/officeart/2005/8/layout/matrix1"/>
    <dgm:cxn modelId="{8C891026-2E5B-4680-A302-0CEF4F944876}" srcId="{C7BCFB86-2355-4C69-9B7A-E272127B753A}" destId="{D934B06A-8690-42D8-B388-7454479D09E6}" srcOrd="2" destOrd="0" parTransId="{95E61697-CD18-47FD-A73B-9DF5B50E5B16}" sibTransId="{7628F37E-AEDE-4FF1-B5E6-6BF25C939F23}"/>
    <dgm:cxn modelId="{9175DE07-915B-434E-BCA7-FDEA2D783D91}" type="presOf" srcId="{EF6243AF-0176-42C1-B7A4-D99DC0B9C78A}" destId="{E6F497E0-8A67-4E19-AE24-E185764781B3}" srcOrd="1" destOrd="0" presId="urn:microsoft.com/office/officeart/2005/8/layout/matrix1"/>
    <dgm:cxn modelId="{82D041DA-B344-4F03-A709-87B9C5F1AEA1}" type="presOf" srcId="{82B487AC-B9E9-498D-BC21-6DB98254D0C3}" destId="{DC2D665B-4A51-4AC1-94EA-FA0CA612C713}" srcOrd="0" destOrd="0" presId="urn:microsoft.com/office/officeart/2005/8/layout/matrix1"/>
    <dgm:cxn modelId="{EF2798BC-E173-4C50-B849-A5A43BC3F6FA}" srcId="{C7BCFB86-2355-4C69-9B7A-E272127B753A}" destId="{82B487AC-B9E9-498D-BC21-6DB98254D0C3}" srcOrd="0" destOrd="0" parTransId="{66F17D9C-4D33-4FFD-96F9-80A4EE252A26}" sibTransId="{03D9F93F-142D-4BF3-AE78-E9343CCB6525}"/>
    <dgm:cxn modelId="{71E807D9-2FB3-4AEF-810B-C994D19C53A0}" type="presParOf" srcId="{4B9CFF77-B164-448D-BED7-991CDC18DBD4}" destId="{5DE39B54-0A87-40F2-B3DD-ECBCC6B795AF}" srcOrd="0" destOrd="0" presId="urn:microsoft.com/office/officeart/2005/8/layout/matrix1"/>
    <dgm:cxn modelId="{A8FA3A97-BB71-4B1D-9CD5-AEA0298D5B85}" type="presParOf" srcId="{5DE39B54-0A87-40F2-B3DD-ECBCC6B795AF}" destId="{DC2D665B-4A51-4AC1-94EA-FA0CA612C713}" srcOrd="0" destOrd="0" presId="urn:microsoft.com/office/officeart/2005/8/layout/matrix1"/>
    <dgm:cxn modelId="{2C9C2DE9-F302-4319-84EB-F6C6A0786EFF}" type="presParOf" srcId="{5DE39B54-0A87-40F2-B3DD-ECBCC6B795AF}" destId="{BCB6AE3C-363D-4F31-9183-C9C4F8FD055F}" srcOrd="1" destOrd="0" presId="urn:microsoft.com/office/officeart/2005/8/layout/matrix1"/>
    <dgm:cxn modelId="{5133D690-DC94-45D1-A8AD-C0AFB0338376}" type="presParOf" srcId="{5DE39B54-0A87-40F2-B3DD-ECBCC6B795AF}" destId="{3A657B88-0BF1-4014-9C07-E7DA6B5EAD74}" srcOrd="2" destOrd="0" presId="urn:microsoft.com/office/officeart/2005/8/layout/matrix1"/>
    <dgm:cxn modelId="{3191B998-AD73-4A1B-BCD1-43175B785E16}" type="presParOf" srcId="{5DE39B54-0A87-40F2-B3DD-ECBCC6B795AF}" destId="{556B9822-E45C-428D-ACE2-B79FEDD70111}" srcOrd="3" destOrd="0" presId="urn:microsoft.com/office/officeart/2005/8/layout/matrix1"/>
    <dgm:cxn modelId="{56CD78A6-0F26-4EC4-9729-F1CA0FD913CA}" type="presParOf" srcId="{5DE39B54-0A87-40F2-B3DD-ECBCC6B795AF}" destId="{86FBE7EF-FC83-43C3-BF9F-D1043ABC1E7B}" srcOrd="4" destOrd="0" presId="urn:microsoft.com/office/officeart/2005/8/layout/matrix1"/>
    <dgm:cxn modelId="{6A734A8A-06A1-481C-B2C8-87D3C12FB699}" type="presParOf" srcId="{5DE39B54-0A87-40F2-B3DD-ECBCC6B795AF}" destId="{34778D71-5F30-488B-B328-167E542A1C64}" srcOrd="5" destOrd="0" presId="urn:microsoft.com/office/officeart/2005/8/layout/matrix1"/>
    <dgm:cxn modelId="{992B214F-8716-46BA-83B9-86CF06363DCD}" type="presParOf" srcId="{5DE39B54-0A87-40F2-B3DD-ECBCC6B795AF}" destId="{6FF2CC75-D74F-4C1E-AEA1-4943CF64820F}" srcOrd="6" destOrd="0" presId="urn:microsoft.com/office/officeart/2005/8/layout/matrix1"/>
    <dgm:cxn modelId="{7F7AFD8A-39BC-4505-A2D5-1DFC3AB52A03}" type="presParOf" srcId="{5DE39B54-0A87-40F2-B3DD-ECBCC6B795AF}" destId="{E6F497E0-8A67-4E19-AE24-E185764781B3}" srcOrd="7" destOrd="0" presId="urn:microsoft.com/office/officeart/2005/8/layout/matrix1"/>
    <dgm:cxn modelId="{6D1C11ED-4B37-42E7-B7FA-18DE14CF5B69}" type="presParOf" srcId="{4B9CFF77-B164-448D-BED7-991CDC18DBD4}" destId="{5C68A064-54FF-45F7-AEF4-0F0121214E40}"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D665B-4A51-4AC1-94EA-FA0CA612C713}">
      <dsp:nvSpPr>
        <dsp:cNvPr id="0" name=""/>
        <dsp:cNvSpPr/>
      </dsp:nvSpPr>
      <dsp:spPr>
        <a:xfrm rot="16200000">
          <a:off x="837204" y="-837204"/>
          <a:ext cx="1961994" cy="3636404"/>
        </a:xfrm>
        <a:prstGeom prst="round1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fr-FR" sz="1100" kern="1200" dirty="0" smtClean="0">
              <a:solidFill>
                <a:srgbClr val="000091"/>
              </a:solidFill>
            </a:rPr>
            <a:t>Une mission pilotée par Sophie Pons, IA-IPR, Vincent </a:t>
          </a:r>
          <a:r>
            <a:rPr lang="fr-FR" sz="1100" kern="1200" dirty="0" err="1" smtClean="0">
              <a:solidFill>
                <a:srgbClr val="000091"/>
              </a:solidFill>
            </a:rPr>
            <a:t>Zaccardo</a:t>
          </a:r>
          <a:r>
            <a:rPr lang="fr-FR" sz="1100" kern="1200" dirty="0" smtClean="0">
              <a:solidFill>
                <a:srgbClr val="000091"/>
              </a:solidFill>
            </a:rPr>
            <a:t> IEN, Clarisse </a:t>
          </a:r>
          <a:r>
            <a:rPr lang="fr-FR" sz="1100" kern="1200" dirty="0" err="1" smtClean="0">
              <a:solidFill>
                <a:srgbClr val="000091"/>
              </a:solidFill>
            </a:rPr>
            <a:t>Mazin</a:t>
          </a:r>
          <a:r>
            <a:rPr lang="fr-FR" sz="1100" kern="1200" dirty="0" smtClean="0">
              <a:solidFill>
                <a:srgbClr val="000091"/>
              </a:solidFill>
            </a:rPr>
            <a:t> chargée de mission</a:t>
          </a:r>
        </a:p>
        <a:p>
          <a:pPr lvl="0" algn="l" defTabSz="488950">
            <a:lnSpc>
              <a:spcPct val="90000"/>
            </a:lnSpc>
            <a:spcBef>
              <a:spcPct val="0"/>
            </a:spcBef>
            <a:spcAft>
              <a:spcPct val="35000"/>
            </a:spcAft>
          </a:pPr>
          <a:endParaRPr lang="fr-FR" sz="1100" kern="1200" dirty="0" smtClean="0">
            <a:solidFill>
              <a:srgbClr val="000091"/>
            </a:solidFill>
          </a:endParaRPr>
        </a:p>
        <a:p>
          <a:pPr lvl="0" algn="l" defTabSz="488950">
            <a:lnSpc>
              <a:spcPct val="90000"/>
            </a:lnSpc>
            <a:spcBef>
              <a:spcPct val="0"/>
            </a:spcBef>
            <a:spcAft>
              <a:spcPct val="35000"/>
            </a:spcAft>
          </a:pPr>
          <a:r>
            <a:rPr lang="fr-FR" sz="1100" kern="1200" dirty="0" smtClean="0">
              <a:solidFill>
                <a:srgbClr val="000091"/>
              </a:solidFill>
            </a:rPr>
            <a:t>Un groupe d’inspecteurs et un réseau de formateurs</a:t>
          </a:r>
          <a:endParaRPr lang="fr-FR" sz="1100" kern="1200" dirty="0">
            <a:solidFill>
              <a:srgbClr val="000091"/>
            </a:solidFill>
          </a:endParaRPr>
        </a:p>
      </dsp:txBody>
      <dsp:txXfrm rot="5400000">
        <a:off x="0" y="0"/>
        <a:ext cx="3636404" cy="1471495"/>
      </dsp:txXfrm>
    </dsp:sp>
    <dsp:sp modelId="{3A657B88-0BF1-4014-9C07-E7DA6B5EAD74}">
      <dsp:nvSpPr>
        <dsp:cNvPr id="0" name=""/>
        <dsp:cNvSpPr/>
      </dsp:nvSpPr>
      <dsp:spPr>
        <a:xfrm>
          <a:off x="3636404" y="0"/>
          <a:ext cx="3636404" cy="1961994"/>
        </a:xfrm>
        <a:prstGeom prst="round1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endParaRPr lang="fr-FR" sz="1100" kern="1200" dirty="0" smtClean="0">
            <a:solidFill>
              <a:srgbClr val="000091"/>
            </a:solidFill>
          </a:endParaRPr>
        </a:p>
        <a:p>
          <a:pPr lvl="0" algn="l" defTabSz="488950">
            <a:lnSpc>
              <a:spcPct val="90000"/>
            </a:lnSpc>
            <a:spcBef>
              <a:spcPct val="0"/>
            </a:spcBef>
            <a:spcAft>
              <a:spcPct val="35000"/>
            </a:spcAft>
          </a:pPr>
          <a:endParaRPr lang="fr-FR" sz="1100" kern="1200" dirty="0" smtClean="0">
            <a:solidFill>
              <a:srgbClr val="000091"/>
            </a:solidFill>
          </a:endParaRPr>
        </a:p>
        <a:p>
          <a:pPr lvl="0" algn="l" defTabSz="488950">
            <a:lnSpc>
              <a:spcPct val="90000"/>
            </a:lnSpc>
            <a:spcBef>
              <a:spcPct val="0"/>
            </a:spcBef>
            <a:spcAft>
              <a:spcPct val="35000"/>
            </a:spcAft>
          </a:pPr>
          <a:r>
            <a:rPr lang="fr-FR" sz="1100" kern="1200" dirty="0" smtClean="0">
              <a:solidFill>
                <a:srgbClr val="000091"/>
              </a:solidFill>
            </a:rPr>
            <a:t>Des thèmes de travail : </a:t>
          </a:r>
        </a:p>
        <a:p>
          <a:pPr lvl="0" algn="l" defTabSz="488950">
            <a:lnSpc>
              <a:spcPct val="90000"/>
            </a:lnSpc>
            <a:spcBef>
              <a:spcPct val="0"/>
            </a:spcBef>
            <a:spcAft>
              <a:spcPct val="35000"/>
            </a:spcAft>
          </a:pPr>
          <a:r>
            <a:rPr lang="fr-FR" sz="1100" kern="1200" dirty="0" smtClean="0">
              <a:solidFill>
                <a:srgbClr val="000091"/>
              </a:solidFill>
            </a:rPr>
            <a:t>-utiliser les 17 ODD pour fédérer une équipe</a:t>
          </a:r>
        </a:p>
        <a:p>
          <a:pPr lvl="0" algn="l" defTabSz="488950">
            <a:lnSpc>
              <a:spcPct val="90000"/>
            </a:lnSpc>
            <a:spcBef>
              <a:spcPct val="0"/>
            </a:spcBef>
            <a:spcAft>
              <a:spcPct val="35000"/>
            </a:spcAft>
          </a:pPr>
          <a:r>
            <a:rPr lang="fr-FR" sz="1100" kern="1200" dirty="0" smtClean="0">
              <a:solidFill>
                <a:srgbClr val="000091"/>
              </a:solidFill>
            </a:rPr>
            <a:t>-engager les éco-délégués</a:t>
          </a:r>
        </a:p>
        <a:p>
          <a:pPr lvl="0" algn="l" defTabSz="488950">
            <a:lnSpc>
              <a:spcPct val="90000"/>
            </a:lnSpc>
            <a:spcBef>
              <a:spcPct val="0"/>
            </a:spcBef>
            <a:spcAft>
              <a:spcPct val="35000"/>
            </a:spcAft>
          </a:pPr>
          <a:r>
            <a:rPr lang="fr-FR" sz="1100" kern="1200" dirty="0" smtClean="0">
              <a:solidFill>
                <a:srgbClr val="000091"/>
              </a:solidFill>
            </a:rPr>
            <a:t>-les sciences participatives pour favoriser la biodiversité</a:t>
          </a:r>
        </a:p>
        <a:p>
          <a:pPr lvl="0" algn="l" defTabSz="488950">
            <a:lnSpc>
              <a:spcPct val="90000"/>
            </a:lnSpc>
            <a:spcBef>
              <a:spcPct val="0"/>
            </a:spcBef>
            <a:spcAft>
              <a:spcPct val="35000"/>
            </a:spcAft>
          </a:pPr>
          <a:r>
            <a:rPr lang="fr-FR" sz="1100" kern="1200" dirty="0" smtClean="0">
              <a:solidFill>
                <a:srgbClr val="000091"/>
              </a:solidFill>
            </a:rPr>
            <a:t>-des approches thématiques : consommer de manière responsable, mobilités durables, eau, énergie, santé environnementale, solidarité…</a:t>
          </a:r>
        </a:p>
        <a:p>
          <a:pPr lvl="0" algn="l" defTabSz="488950">
            <a:lnSpc>
              <a:spcPct val="90000"/>
            </a:lnSpc>
            <a:spcBef>
              <a:spcPct val="0"/>
            </a:spcBef>
            <a:spcAft>
              <a:spcPct val="35000"/>
            </a:spcAft>
          </a:pPr>
          <a:r>
            <a:rPr lang="fr-FR" sz="1100" kern="1200" dirty="0" smtClean="0">
              <a:solidFill>
                <a:srgbClr val="000091"/>
              </a:solidFill>
            </a:rPr>
            <a:t>-simulations de conférences onusiennes pour comprendre les enjeux internationaux</a:t>
          </a:r>
        </a:p>
        <a:p>
          <a:pPr lvl="0" algn="l" defTabSz="488950">
            <a:lnSpc>
              <a:spcPct val="90000"/>
            </a:lnSpc>
            <a:spcBef>
              <a:spcPct val="0"/>
            </a:spcBef>
            <a:spcAft>
              <a:spcPct val="35000"/>
            </a:spcAft>
          </a:pPr>
          <a:r>
            <a:rPr lang="fr-FR" sz="1100" kern="1200" dirty="0" smtClean="0">
              <a:solidFill>
                <a:srgbClr val="000091"/>
              </a:solidFill>
            </a:rPr>
            <a:t>-s’engager dans une démarche globale E3D…</a:t>
          </a:r>
        </a:p>
      </dsp:txBody>
      <dsp:txXfrm>
        <a:off x="3636404" y="0"/>
        <a:ext cx="3636404" cy="1471495"/>
      </dsp:txXfrm>
    </dsp:sp>
    <dsp:sp modelId="{86FBE7EF-FC83-43C3-BF9F-D1043ABC1E7B}">
      <dsp:nvSpPr>
        <dsp:cNvPr id="0" name=""/>
        <dsp:cNvSpPr/>
      </dsp:nvSpPr>
      <dsp:spPr>
        <a:xfrm rot="10800000">
          <a:off x="0" y="1961994"/>
          <a:ext cx="3636404" cy="1961994"/>
        </a:xfrm>
        <a:prstGeom prst="round1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l" defTabSz="488950">
            <a:lnSpc>
              <a:spcPct val="90000"/>
            </a:lnSpc>
            <a:spcBef>
              <a:spcPct val="0"/>
            </a:spcBef>
            <a:spcAft>
              <a:spcPct val="35000"/>
            </a:spcAft>
          </a:pPr>
          <a:r>
            <a:rPr lang="fr-FR" sz="1100" kern="1200" dirty="0" smtClean="0">
              <a:solidFill>
                <a:srgbClr val="000091"/>
              </a:solidFill>
            </a:rPr>
            <a:t>Des formats variés d’accompagnement :</a:t>
          </a:r>
        </a:p>
        <a:p>
          <a:pPr lvl="0" algn="l" defTabSz="488950">
            <a:lnSpc>
              <a:spcPct val="90000"/>
            </a:lnSpc>
            <a:spcBef>
              <a:spcPct val="0"/>
            </a:spcBef>
            <a:spcAft>
              <a:spcPct val="35000"/>
            </a:spcAft>
          </a:pPr>
          <a:r>
            <a:rPr lang="fr-FR" sz="1100" kern="1200" dirty="0" smtClean="0">
              <a:solidFill>
                <a:srgbClr val="000091"/>
              </a:solidFill>
            </a:rPr>
            <a:t>- FIL et ANT 		via EAFC</a:t>
          </a:r>
        </a:p>
        <a:p>
          <a:pPr lvl="0" algn="l" defTabSz="488950">
            <a:lnSpc>
              <a:spcPct val="90000"/>
            </a:lnSpc>
            <a:spcBef>
              <a:spcPct val="0"/>
            </a:spcBef>
            <a:spcAft>
              <a:spcPct val="35000"/>
            </a:spcAft>
          </a:pPr>
          <a:r>
            <a:rPr lang="fr-FR" sz="1100" kern="1200" dirty="0" smtClean="0">
              <a:solidFill>
                <a:srgbClr val="000091"/>
              </a:solidFill>
            </a:rPr>
            <a:t>- Ateliers </a:t>
          </a:r>
          <a:r>
            <a:rPr lang="fr-FR" sz="1100" kern="1200" dirty="0" err="1" smtClean="0">
              <a:solidFill>
                <a:srgbClr val="000091"/>
              </a:solidFill>
            </a:rPr>
            <a:t>distanciels</a:t>
          </a:r>
          <a:r>
            <a:rPr lang="fr-FR" sz="1100" kern="1200" dirty="0" smtClean="0">
              <a:solidFill>
                <a:srgbClr val="000091"/>
              </a:solidFill>
            </a:rPr>
            <a:t> courts (1h)</a:t>
          </a:r>
        </a:p>
        <a:p>
          <a:pPr lvl="0" algn="l" defTabSz="488950">
            <a:lnSpc>
              <a:spcPct val="90000"/>
            </a:lnSpc>
            <a:spcBef>
              <a:spcPct val="0"/>
            </a:spcBef>
            <a:spcAft>
              <a:spcPct val="35000"/>
            </a:spcAft>
          </a:pPr>
          <a:r>
            <a:rPr lang="fr-FR" sz="1100" kern="1200" dirty="0" smtClean="0">
              <a:solidFill>
                <a:srgbClr val="000091"/>
              </a:solidFill>
            </a:rPr>
            <a:t>- séminaires/webinaires thématiques</a:t>
          </a:r>
        </a:p>
        <a:p>
          <a:pPr lvl="0" algn="l" defTabSz="488950">
            <a:lnSpc>
              <a:spcPct val="90000"/>
            </a:lnSpc>
            <a:spcBef>
              <a:spcPct val="0"/>
            </a:spcBef>
            <a:spcAft>
              <a:spcPct val="35000"/>
            </a:spcAft>
          </a:pPr>
          <a:r>
            <a:rPr lang="fr-FR" sz="1100" kern="1200" dirty="0" smtClean="0">
              <a:solidFill>
                <a:srgbClr val="000091"/>
              </a:solidFill>
            </a:rPr>
            <a:t>		inscription sur le site </a:t>
          </a:r>
          <a:r>
            <a:rPr lang="fr-FR" sz="1100" kern="1200" dirty="0" err="1" smtClean="0">
              <a:solidFill>
                <a:srgbClr val="000091"/>
              </a:solidFill>
            </a:rPr>
            <a:t>edd</a:t>
          </a:r>
          <a:endParaRPr lang="fr-FR" sz="1100" kern="1200" dirty="0" smtClean="0">
            <a:solidFill>
              <a:srgbClr val="000091"/>
            </a:solidFill>
          </a:endParaRPr>
        </a:p>
        <a:p>
          <a:pPr lvl="0" algn="l" defTabSz="488950">
            <a:lnSpc>
              <a:spcPct val="90000"/>
            </a:lnSpc>
            <a:spcBef>
              <a:spcPct val="0"/>
            </a:spcBef>
            <a:spcAft>
              <a:spcPct val="35000"/>
            </a:spcAft>
          </a:pPr>
          <a:endParaRPr lang="fr-FR" sz="1100" kern="1200" dirty="0">
            <a:solidFill>
              <a:srgbClr val="000091"/>
            </a:solidFill>
          </a:endParaRPr>
        </a:p>
      </dsp:txBody>
      <dsp:txXfrm rot="10800000">
        <a:off x="0" y="2452493"/>
        <a:ext cx="3636404" cy="1471495"/>
      </dsp:txXfrm>
    </dsp:sp>
    <dsp:sp modelId="{6FF2CC75-D74F-4C1E-AEA1-4943CF64820F}">
      <dsp:nvSpPr>
        <dsp:cNvPr id="0" name=""/>
        <dsp:cNvSpPr/>
      </dsp:nvSpPr>
      <dsp:spPr>
        <a:xfrm rot="5400000">
          <a:off x="4473608" y="1124789"/>
          <a:ext cx="1961994" cy="3636404"/>
        </a:xfrm>
        <a:prstGeom prst="round1Rect">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fr-FR" sz="1100" kern="1200" dirty="0" smtClean="0">
              <a:solidFill>
                <a:srgbClr val="000091"/>
              </a:solidFill>
            </a:rPr>
            <a:t>Des ressources, des exemples de projets EDD, un espace dédié aux éco-délégués, une rubrique centrée sur les jardins pédagogiques, des outils pour s’engager dans une labellisation E3D :</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1100" kern="1200" dirty="0" smtClean="0">
            <a:solidFill>
              <a:srgbClr val="000091"/>
            </a:solidFill>
          </a:endParaRPr>
        </a:p>
        <a:p>
          <a:pPr marL="0" marR="0" lvl="0" indent="0" algn="l" defTabSz="914400" eaLnBrk="1" fontAlgn="auto" latinLnBrk="0" hangingPunct="1">
            <a:lnSpc>
              <a:spcPct val="100000"/>
            </a:lnSpc>
            <a:spcBef>
              <a:spcPct val="0"/>
            </a:spcBef>
            <a:spcAft>
              <a:spcPts val="0"/>
            </a:spcAft>
            <a:buClrTx/>
            <a:buSzTx/>
            <a:buFontTx/>
            <a:buNone/>
            <a:tabLst/>
            <a:defRPr/>
          </a:pPr>
          <a:r>
            <a:rPr lang="fr-FR" sz="1100" b="1" kern="1200" dirty="0" smtClean="0">
              <a:solidFill>
                <a:srgbClr val="000091"/>
              </a:solidFill>
            </a:rPr>
            <a:t>http://edd.ac-creteil.fr/ </a:t>
          </a:r>
        </a:p>
        <a:p>
          <a:pPr marL="0" marR="0" lvl="0" indent="0" algn="l" defTabSz="914400" eaLnBrk="1" fontAlgn="auto" latinLnBrk="0" hangingPunct="1">
            <a:lnSpc>
              <a:spcPct val="100000"/>
            </a:lnSpc>
            <a:spcBef>
              <a:spcPct val="0"/>
            </a:spcBef>
            <a:spcAft>
              <a:spcPts val="0"/>
            </a:spcAft>
            <a:buClrTx/>
            <a:buSzTx/>
            <a:buFontTx/>
            <a:buNone/>
            <a:tabLst/>
            <a:defRPr/>
          </a:pPr>
          <a:endParaRPr lang="fr-FR" sz="1100" b="1" kern="1200" dirty="0" smtClean="0">
            <a:solidFill>
              <a:srgbClr val="000091"/>
            </a:solidFill>
          </a:endParaRPr>
        </a:p>
        <a:p>
          <a:pPr lvl="0" algn="l" defTabSz="533400">
            <a:lnSpc>
              <a:spcPct val="90000"/>
            </a:lnSpc>
            <a:spcBef>
              <a:spcPct val="0"/>
            </a:spcBef>
            <a:spcAft>
              <a:spcPct val="35000"/>
            </a:spcAft>
          </a:pPr>
          <a:r>
            <a:rPr lang="fr-FR" sz="1100" kern="1200" dirty="0" smtClean="0">
              <a:solidFill>
                <a:srgbClr val="000091"/>
              </a:solidFill>
            </a:rPr>
            <a:t>Et un fil twitter : </a:t>
          </a:r>
          <a:r>
            <a:rPr lang="fr-FR" sz="1100" b="1" kern="1200" dirty="0" smtClean="0">
              <a:solidFill>
                <a:srgbClr val="000091"/>
              </a:solidFill>
            </a:rPr>
            <a:t>@</a:t>
          </a:r>
          <a:r>
            <a:rPr lang="fr-FR" sz="1100" b="1" kern="1200" dirty="0" err="1" smtClean="0">
              <a:solidFill>
                <a:srgbClr val="000091"/>
              </a:solidFill>
            </a:rPr>
            <a:t>eddcreteil</a:t>
          </a:r>
          <a:r>
            <a:rPr lang="fr-FR" sz="1100" b="1" kern="1200" dirty="0" smtClean="0">
              <a:solidFill>
                <a:srgbClr val="000091"/>
              </a:solidFill>
            </a:rPr>
            <a:t> </a:t>
          </a:r>
          <a:endParaRPr lang="fr-FR" sz="1100" b="1" kern="1200" dirty="0">
            <a:solidFill>
              <a:srgbClr val="000091"/>
            </a:solidFill>
          </a:endParaRPr>
        </a:p>
      </dsp:txBody>
      <dsp:txXfrm rot="-5400000">
        <a:off x="3636404" y="2452493"/>
        <a:ext cx="3636404" cy="1471495"/>
      </dsp:txXfrm>
    </dsp:sp>
    <dsp:sp modelId="{5C68A064-54FF-45F7-AEF4-0F0121214E40}">
      <dsp:nvSpPr>
        <dsp:cNvPr id="0" name=""/>
        <dsp:cNvSpPr/>
      </dsp:nvSpPr>
      <dsp:spPr>
        <a:xfrm>
          <a:off x="2412270" y="1872208"/>
          <a:ext cx="2448267" cy="521154"/>
        </a:xfrm>
        <a:prstGeom prst="roundRect">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fr-FR" sz="1100" kern="1200" dirty="0" smtClean="0">
              <a:solidFill>
                <a:schemeClr val="bg1"/>
              </a:solidFill>
            </a:rPr>
            <a:t>Mission académique EDD :</a:t>
          </a:r>
        </a:p>
        <a:p>
          <a:pPr lvl="0" algn="ctr" defTabSz="488950">
            <a:lnSpc>
              <a:spcPct val="90000"/>
            </a:lnSpc>
            <a:spcBef>
              <a:spcPct val="0"/>
            </a:spcBef>
            <a:spcAft>
              <a:spcPct val="35000"/>
            </a:spcAft>
          </a:pPr>
          <a:r>
            <a:rPr lang="fr-FR" sz="1100" kern="1200" dirty="0" smtClean="0">
              <a:solidFill>
                <a:schemeClr val="bg1"/>
              </a:solidFill>
            </a:rPr>
            <a:t>mission.edd@ac-creteil.fr</a:t>
          </a:r>
          <a:endParaRPr lang="fr-FR" sz="1100" kern="1200" dirty="0">
            <a:solidFill>
              <a:schemeClr val="bg1"/>
            </a:solidFill>
          </a:endParaRPr>
        </a:p>
      </dsp:txBody>
      <dsp:txXfrm>
        <a:off x="2437711" y="1897649"/>
        <a:ext cx="2397385" cy="470272"/>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16/12/2022</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2</a:t>
            </a:fld>
            <a:endParaRPr lang="fr-FR" dirty="0"/>
          </a:p>
        </p:txBody>
      </p:sp>
    </p:spTree>
    <p:extLst>
      <p:ext uri="{BB962C8B-B14F-4D97-AF65-F5344CB8AC3E}">
        <p14:creationId xmlns:p14="http://schemas.microsoft.com/office/powerpoint/2010/main" val="65235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Symbol" panose="05050102010706020507" pitchFamily="18" charset="2"/>
              <a:buNone/>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10B09F-59C8-42B4-B21B-B758AED0AA0C}"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8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324021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cs typeface="Arial"/>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95156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18</a:t>
            </a:fld>
            <a:endParaRPr lang="fr-FR" dirty="0"/>
          </a:p>
        </p:txBody>
      </p:sp>
    </p:spTree>
    <p:extLst>
      <p:ext uri="{BB962C8B-B14F-4D97-AF65-F5344CB8AC3E}">
        <p14:creationId xmlns:p14="http://schemas.microsoft.com/office/powerpoint/2010/main" val="172864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24</a:t>
            </a:fld>
            <a:endParaRPr lang="fr-FR"/>
          </a:p>
        </p:txBody>
      </p:sp>
    </p:spTree>
    <p:extLst>
      <p:ext uri="{BB962C8B-B14F-4D97-AF65-F5344CB8AC3E}">
        <p14:creationId xmlns:p14="http://schemas.microsoft.com/office/powerpoint/2010/main" val="291381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26</a:t>
            </a:fld>
            <a:endParaRPr lang="fr-FR"/>
          </a:p>
        </p:txBody>
      </p:sp>
    </p:spTree>
    <p:extLst>
      <p:ext uri="{BB962C8B-B14F-4D97-AF65-F5344CB8AC3E}">
        <p14:creationId xmlns:p14="http://schemas.microsoft.com/office/powerpoint/2010/main" val="381794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27</a:t>
            </a:fld>
            <a:endParaRPr lang="fr-FR"/>
          </a:p>
        </p:txBody>
      </p:sp>
    </p:spTree>
    <p:extLst>
      <p:ext uri="{BB962C8B-B14F-4D97-AF65-F5344CB8AC3E}">
        <p14:creationId xmlns:p14="http://schemas.microsoft.com/office/powerpoint/2010/main" val="232150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28</a:t>
            </a:fld>
            <a:endParaRPr lang="fr-FR"/>
          </a:p>
        </p:txBody>
      </p:sp>
    </p:spTree>
    <p:extLst>
      <p:ext uri="{BB962C8B-B14F-4D97-AF65-F5344CB8AC3E}">
        <p14:creationId xmlns:p14="http://schemas.microsoft.com/office/powerpoint/2010/main" val="643341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B06CD8F-B7ED-4A05-9FB1-A01CC0EF02CC}" type="slidenum">
              <a:rPr lang="fr-FR" smtClean="0"/>
              <a:pPr/>
              <a:t>30</a:t>
            </a:fld>
            <a:endParaRPr lang="fr-FR"/>
          </a:p>
        </p:txBody>
      </p:sp>
    </p:spTree>
    <p:extLst>
      <p:ext uri="{BB962C8B-B14F-4D97-AF65-F5344CB8AC3E}">
        <p14:creationId xmlns:p14="http://schemas.microsoft.com/office/powerpoint/2010/main" val="1698355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13821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r>
              <a:rPr lang="fr-FR" smtClean="0"/>
              <a:t>jeudi 15 décembre </a:t>
            </a:r>
            <a:endParaRPr lang="fr-FR" dirty="0"/>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r>
              <a:rPr lang="fr-FR" smtClean="0"/>
              <a:t>Cabinet du recteur</a:t>
            </a:r>
            <a:endParaRPr lang="fr-FR" dirty="0"/>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fld id="{10C140CD-8AED-46FF-A9A2-77308F3F39AE}" type="slidenum">
              <a:rPr lang="fr-FR" smtClean="0"/>
              <a:pPr/>
              <a:t>‹N°›</a:t>
            </a:fld>
            <a:endParaRPr lang="fr-FR" dirty="0"/>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pic>
        <p:nvPicPr>
          <p:cNvPr id="8" name="Image 7">
            <a:extLst>
              <a:ext uri="{FF2B5EF4-FFF2-40B4-BE49-F238E27FC236}">
                <a16:creationId xmlns:a16="http://schemas.microsoft.com/office/drawing/2014/main" id="{D74DC2EF-4B2D-374B-8735-E2E0EBAD3F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528" y="180514"/>
            <a:ext cx="4262004" cy="3504608"/>
          </a:xfrm>
          <a:prstGeom prst="rect">
            <a:avLst/>
          </a:prstGeom>
        </p:spPr>
      </p:pic>
    </p:spTree>
    <p:extLst>
      <p:ext uri="{BB962C8B-B14F-4D97-AF65-F5344CB8AC3E}">
        <p14:creationId xmlns:p14="http://schemas.microsoft.com/office/powerpoint/2010/main" val="343261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E3CC572-B5CC-9E4D-BE01-E74EE1252E03}"/>
              </a:ext>
            </a:extLst>
          </p:cNvPr>
          <p:cNvPicPr>
            <a:picLocks noChangeAspect="1"/>
          </p:cNvPicPr>
          <p:nvPr userDrawn="1"/>
        </p:nvPicPr>
        <p:blipFill>
          <a:blip r:embed="rId2"/>
          <a:srcRect/>
          <a:stretch/>
        </p:blipFill>
        <p:spPr>
          <a:xfrm>
            <a:off x="6174000" y="339502"/>
            <a:ext cx="2681632" cy="1018569"/>
          </a:xfrm>
          <a:prstGeom prst="rect">
            <a:avLst/>
          </a:prstGeom>
        </p:spPr>
      </p:pic>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a:t>Titre</a:t>
            </a:r>
          </a:p>
        </p:txBody>
      </p:sp>
      <p:sp>
        <p:nvSpPr>
          <p:cNvPr id="2" name="Espace réservé de la date 1"/>
          <p:cNvSpPr>
            <a:spLocks noGrp="1"/>
          </p:cNvSpPr>
          <p:nvPr>
            <p:ph type="dt" sz="half" idx="10"/>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3" name="Espace réservé du pied de page 2"/>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8" name="Espace réservé du numéro de diapositive 7"/>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a:t>Titre</a:t>
            </a:r>
          </a:p>
          <a:p>
            <a:pPr lvl="1"/>
            <a:r>
              <a:rPr lang="fr-FR"/>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Imag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80000" y="180000"/>
            <a:ext cx="1440000" cy="1440000"/>
          </a:xfrm>
          <a:prstGeom prst="rect">
            <a:avLst/>
          </a:prstGeom>
        </p:spPr>
      </p:pic>
    </p:spTree>
    <p:extLst>
      <p:ext uri="{BB962C8B-B14F-4D97-AF65-F5344CB8AC3E}">
        <p14:creationId xmlns:p14="http://schemas.microsoft.com/office/powerpoint/2010/main" val="195837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a:t>Titre</a:t>
            </a:r>
          </a:p>
        </p:txBody>
      </p:sp>
      <p:sp>
        <p:nvSpPr>
          <p:cNvPr id="3" name="Espace réservé de la date 2"/>
          <p:cNvSpPr>
            <a:spLocks noGrp="1"/>
          </p:cNvSpPr>
          <p:nvPr>
            <p:ph type="dt" sz="half" idx="10"/>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4" name="Espace réservé du pied de page 3"/>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5" name="Espace réservé du numéro de diapositive 4"/>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a:t>Titre de la partie</a:t>
            </a:r>
          </a:p>
          <a:p>
            <a:pPr lvl="1"/>
            <a:r>
              <a:rPr lang="fr-FR"/>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a:t>Titre de la partie</a:t>
            </a:r>
          </a:p>
          <a:p>
            <a:pPr lvl="1"/>
            <a:r>
              <a:rPr lang="fr-FR"/>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a:t>Titre de la partie</a:t>
            </a:r>
          </a:p>
          <a:p>
            <a:pPr lvl="1"/>
            <a:r>
              <a:rPr lang="fr-FR"/>
              <a:t>Deuxième niveau</a:t>
            </a:r>
          </a:p>
        </p:txBody>
      </p:sp>
    </p:spTree>
    <p:extLst>
      <p:ext uri="{BB962C8B-B14F-4D97-AF65-F5344CB8AC3E}">
        <p14:creationId xmlns:p14="http://schemas.microsoft.com/office/powerpoint/2010/main" val="1452376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06400"/>
          </a:xfrm>
          <a:solidFill>
            <a:schemeClr val="bg1">
              <a:lumMod val="85000"/>
            </a:schemeClr>
          </a:solidFill>
        </p:spPr>
        <p:txBody>
          <a:bodyPr tIns="1080000" anchor="ctr" anchorCtr="0"/>
          <a:lstStyle>
            <a:lvl1pPr algn="ctr">
              <a:defRPr cap="all" baseline="0"/>
            </a:lvl1pPr>
          </a:lstStyle>
          <a:p>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p>
        </p:txBody>
      </p:sp>
      <p:sp>
        <p:nvSpPr>
          <p:cNvPr id="2"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360000" anchor="ctr" anchorCtr="0"/>
          <a:lstStyle>
            <a:lvl1pPr marL="396000" indent="-396000">
              <a:buFont typeface="+mj-lt"/>
              <a:buAutoNum type="arabicPeriod"/>
              <a:defRPr sz="3250"/>
            </a:lvl1pPr>
          </a:lstStyle>
          <a:p>
            <a:r>
              <a:rPr lang="fr-FR"/>
              <a:t>Titre</a:t>
            </a:r>
          </a:p>
        </p:txBody>
      </p:sp>
      <p:sp>
        <p:nvSpPr>
          <p:cNvPr id="3" name="Espace réservé de la date 2"/>
          <p:cNvSpPr>
            <a:spLocks noGrp="1"/>
          </p:cNvSpPr>
          <p:nvPr>
            <p:ph type="dt" sz="half" idx="10"/>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4" name="Espace réservé du pied de page 3"/>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5" name="Espace réservé du numéro de diapositive 4"/>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1034307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a:t>Titre</a:t>
            </a:r>
          </a:p>
        </p:txBody>
      </p:sp>
      <p:sp>
        <p:nvSpPr>
          <p:cNvPr id="3" name="Espace réservé de la date 2"/>
          <p:cNvSpPr>
            <a:spLocks noGrp="1"/>
          </p:cNvSpPr>
          <p:nvPr>
            <p:ph type="dt" sz="half" idx="10"/>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4" name="Espace réservé du pied de page 3"/>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5" name="Espace réservé du numéro de diapositive 4"/>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537573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720000"/>
          </a:xfrm>
        </p:spPr>
        <p:txBody>
          <a:bodyPr/>
          <a:lstStyle/>
          <a:p>
            <a:r>
              <a:rPr lang="fr-FR" noProof="0"/>
              <a:t>Titre</a:t>
            </a:r>
            <a:endParaRPr lang="fr-FR"/>
          </a:p>
        </p:txBody>
      </p:sp>
      <p:sp>
        <p:nvSpPr>
          <p:cNvPr id="5" name="Espace réservé de la date 4"/>
          <p:cNvSpPr>
            <a:spLocks noGrp="1"/>
          </p:cNvSpPr>
          <p:nvPr>
            <p:ph type="dt" sz="half" idx="10"/>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6" name="Espace réservé du pied de page 5"/>
          <p:cNvSpPr>
            <a:spLocks noGrp="1"/>
          </p:cNvSpPr>
          <p:nvPr>
            <p:ph type="ftr" sz="quarter" idx="11"/>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7" name="Espace réservé du numéro de diapositive 6"/>
          <p:cNvSpPr>
            <a:spLocks noGrp="1"/>
          </p:cNvSpPr>
          <p:nvPr>
            <p:ph type="sldNum" sz="quarter" idx="12"/>
          </p:nvPr>
        </p:nvSpPr>
        <p:spPr bwMode="gray"/>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a:t>Titre</a:t>
            </a:r>
          </a:p>
          <a:p>
            <a:pPr lvl="1"/>
            <a:r>
              <a:rPr lang="fr-FR"/>
              <a:t>Sous-titre</a:t>
            </a:r>
          </a:p>
        </p:txBody>
      </p:sp>
    </p:spTree>
    <p:extLst>
      <p:ext uri="{BB962C8B-B14F-4D97-AF65-F5344CB8AC3E}">
        <p14:creationId xmlns:p14="http://schemas.microsoft.com/office/powerpoint/2010/main" val="1697535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jeudi 15 décembre </a:t>
            </a:r>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750" b="1" i="0" u="none" strike="noStrike" kern="1200" cap="none" spc="0" normalizeH="0" baseline="0" noProof="0" dirty="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526601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fr-FR" smtClean="0"/>
              <a:t>Modifiez le style du titre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453727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623038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fr-FR" smtClean="0"/>
              <a:t>Modifiez le style du titre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4130429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6" name="Footer Placeholder 5"/>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69772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et sous-titre">
    <p:spTree>
      <p:nvGrpSpPr>
        <p:cNvPr id="1" name=""/>
        <p:cNvGrpSpPr/>
        <p:nvPr/>
      </p:nvGrpSpPr>
      <p:grpSpPr>
        <a:xfrm>
          <a:off x="0" y="0"/>
          <a:ext cx="0" cy="0"/>
          <a:chOff x="0" y="0"/>
          <a:chExt cx="0" cy="0"/>
        </a:xfrm>
      </p:grpSpPr>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dirty="0"/>
              <a:t>Titre</a:t>
            </a:r>
          </a:p>
        </p:txBody>
      </p:sp>
      <p:sp>
        <p:nvSpPr>
          <p:cNvPr id="2" name="Espace réservé de la date 1"/>
          <p:cNvSpPr>
            <a:spLocks noGrp="1"/>
          </p:cNvSpPr>
          <p:nvPr>
            <p:ph type="dt" sz="half" idx="10"/>
          </p:nvPr>
        </p:nvSpPr>
        <p:spPr bwMode="gray"/>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bwMode="gray"/>
        <p:txBody>
          <a:bodyPr/>
          <a:lstStyle/>
          <a:p>
            <a:r>
              <a:rPr lang="fr-FR" smtClean="0"/>
              <a:t>Cabinet du recteur</a:t>
            </a:r>
            <a:endParaRPr lang="fr-FR" dirty="0"/>
          </a:p>
        </p:txBody>
      </p:sp>
      <p:sp>
        <p:nvSpPr>
          <p:cNvPr id="8" name="Espace réservé du numéro de diapositive 7"/>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1"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baseline="0"/>
            </a:lvl1pPr>
            <a:lvl2pPr marL="0" indent="0">
              <a:spcBef>
                <a:spcPts val="500"/>
              </a:spcBef>
              <a:spcAft>
                <a:spcPts val="0"/>
              </a:spcAft>
              <a:buNone/>
              <a:defRPr sz="1850"/>
            </a:lvl2pPr>
          </a:lstStyle>
          <a:p>
            <a:pPr lvl="0"/>
            <a:r>
              <a:rPr lang="fr-FR" dirty="0"/>
              <a:t>Titre</a:t>
            </a:r>
          </a:p>
          <a:p>
            <a:pPr lvl="1"/>
            <a:r>
              <a:rPr lang="fr-FR" dirty="0"/>
              <a:t>Sous-titre</a:t>
            </a:r>
          </a:p>
        </p:txBody>
      </p:sp>
      <p:cxnSp>
        <p:nvCxnSpPr>
          <p:cNvPr id="12" name="Connecteur droit 11"/>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EC04E4D8-81BF-1E49-863C-5693067E17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12" y="180260"/>
            <a:ext cx="2152829" cy="1770252"/>
          </a:xfrm>
          <a:prstGeom prst="rect">
            <a:avLst/>
          </a:prstGeom>
        </p:spPr>
      </p:pic>
    </p:spTree>
    <p:extLst>
      <p:ext uri="{BB962C8B-B14F-4D97-AF65-F5344CB8AC3E}">
        <p14:creationId xmlns:p14="http://schemas.microsoft.com/office/powerpoint/2010/main" val="348390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4" name="Content Placeholder 3"/>
          <p:cNvSpPr>
            <a:spLocks noGrp="1"/>
          </p:cNvSpPr>
          <p:nvPr>
            <p:ph sz="half" idx="2"/>
          </p:nvPr>
        </p:nvSpPr>
        <p:spPr>
          <a:xfrm>
            <a:off x="629842" y="1878806"/>
            <a:ext cx="3868340" cy="276344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Modifier les styles du texte du masque</a:t>
            </a:r>
          </a:p>
        </p:txBody>
      </p:sp>
      <p:sp>
        <p:nvSpPr>
          <p:cNvPr id="6" name="Content Placeholder 5"/>
          <p:cNvSpPr>
            <a:spLocks noGrp="1"/>
          </p:cNvSpPr>
          <p:nvPr>
            <p:ph sz="quarter" idx="4"/>
          </p:nvPr>
        </p:nvSpPr>
        <p:spPr>
          <a:xfrm>
            <a:off x="4629151" y="1878806"/>
            <a:ext cx="3887391" cy="2763441"/>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8" name="Footer Placeholder 7"/>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365309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4" name="Footer Placeholder 3"/>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34325289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3" name="Footer Placeholder 2"/>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171985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smtClean="0"/>
              <a:t>Modifiez le style du titre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6" name="Footer Placeholder 5"/>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477308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6" name="Footer Placeholder 5"/>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3181912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013302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960167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Auteur et date"/>
          <p:cNvSpPr txBox="1">
            <a:spLocks noGrp="1"/>
          </p:cNvSpPr>
          <p:nvPr>
            <p:ph type="body" sz="quarter" idx="21" hasCustomPrompt="1"/>
          </p:nvPr>
        </p:nvSpPr>
        <p:spPr>
          <a:xfrm>
            <a:off x="450503" y="4447449"/>
            <a:ext cx="8239126"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Auteur et date</a:t>
            </a:r>
          </a:p>
        </p:txBody>
      </p:sp>
      <p:sp>
        <p:nvSpPr>
          <p:cNvPr id="12" name="Titre de la présentation"/>
          <p:cNvSpPr txBox="1">
            <a:spLocks noGrp="1"/>
          </p:cNvSpPr>
          <p:nvPr>
            <p:ph type="title" hasCustomPrompt="1"/>
          </p:nvPr>
        </p:nvSpPr>
        <p:spPr>
          <a:xfrm>
            <a:off x="452436" y="965622"/>
            <a:ext cx="8239127" cy="1743075"/>
          </a:xfrm>
          <a:prstGeom prst="rect">
            <a:avLst/>
          </a:prstGeom>
        </p:spPr>
        <p:txBody>
          <a:bodyPr anchor="b"/>
          <a:lstStyle>
            <a:lvl1pPr>
              <a:defRPr sz="4350" spc="-87"/>
            </a:lvl1pPr>
          </a:lstStyle>
          <a:p>
            <a:r>
              <a:t>Titre de la présentation</a:t>
            </a:r>
          </a:p>
        </p:txBody>
      </p:sp>
      <p:sp>
        <p:nvSpPr>
          <p:cNvPr id="13" name="Texte niveau 1…"/>
          <p:cNvSpPr txBox="1">
            <a:spLocks noGrp="1"/>
          </p:cNvSpPr>
          <p:nvPr>
            <p:ph type="body" sz="quarter" idx="1" hasCustomPrompt="1"/>
          </p:nvPr>
        </p:nvSpPr>
        <p:spPr>
          <a:xfrm>
            <a:off x="450504" y="2708697"/>
            <a:ext cx="8239125" cy="714375"/>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Sous-titre de la présentation</a:t>
            </a:r>
          </a:p>
          <a:p>
            <a:pPr lvl="1"/>
            <a:endParaRPr/>
          </a:p>
          <a:p>
            <a:pPr lvl="2"/>
            <a:endParaRPr/>
          </a:p>
          <a:p>
            <a:pPr lvl="3"/>
            <a:endParaRPr/>
          </a:p>
          <a:p>
            <a:pPr lvl="4"/>
            <a:endParaRPr/>
          </a:p>
        </p:txBody>
      </p:sp>
      <p:sp>
        <p:nvSpPr>
          <p:cNvPr id="14"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8748529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re et photo">
    <p:spTree>
      <p:nvGrpSpPr>
        <p:cNvPr id="1" name=""/>
        <p:cNvGrpSpPr/>
        <p:nvPr/>
      </p:nvGrpSpPr>
      <p:grpSpPr>
        <a:xfrm>
          <a:off x="0" y="0"/>
          <a:ext cx="0" cy="0"/>
          <a:chOff x="0" y="0"/>
          <a:chExt cx="0" cy="0"/>
        </a:xfrm>
      </p:grpSpPr>
      <p:sp>
        <p:nvSpPr>
          <p:cNvPr id="21" name="Avocats et citrons verts"/>
          <p:cNvSpPr>
            <a:spLocks noGrp="1"/>
          </p:cNvSpPr>
          <p:nvPr>
            <p:ph type="pic" idx="21"/>
          </p:nvPr>
        </p:nvSpPr>
        <p:spPr>
          <a:xfrm>
            <a:off x="-433387" y="-485775"/>
            <a:ext cx="10029825" cy="6007100"/>
          </a:xfrm>
          <a:prstGeom prst="rect">
            <a:avLst/>
          </a:prstGeom>
        </p:spPr>
        <p:txBody>
          <a:bodyPr lIns="91439" tIns="45719" rIns="91439" bIns="45719">
            <a:noAutofit/>
          </a:bodyPr>
          <a:lstStyle/>
          <a:p>
            <a:endParaRPr/>
          </a:p>
        </p:txBody>
      </p:sp>
      <p:sp>
        <p:nvSpPr>
          <p:cNvPr id="22" name="Titre de la présentation"/>
          <p:cNvSpPr txBox="1">
            <a:spLocks noGrp="1"/>
          </p:cNvSpPr>
          <p:nvPr>
            <p:ph type="title" hasCustomPrompt="1"/>
          </p:nvPr>
        </p:nvSpPr>
        <p:spPr>
          <a:xfrm>
            <a:off x="452438" y="2671763"/>
            <a:ext cx="8239125" cy="1743075"/>
          </a:xfrm>
          <a:prstGeom prst="rect">
            <a:avLst/>
          </a:prstGeom>
        </p:spPr>
        <p:txBody>
          <a:bodyPr anchor="b"/>
          <a:lstStyle>
            <a:lvl1pPr>
              <a:defRPr sz="4350" spc="-87"/>
            </a:lvl1pPr>
          </a:lstStyle>
          <a:p>
            <a:r>
              <a:t>Titre de la présentation</a:t>
            </a:r>
          </a:p>
        </p:txBody>
      </p:sp>
      <p:sp>
        <p:nvSpPr>
          <p:cNvPr id="23" name="Auteur et date"/>
          <p:cNvSpPr txBox="1">
            <a:spLocks noGrp="1"/>
          </p:cNvSpPr>
          <p:nvPr>
            <p:ph type="body" sz="quarter" idx="22" hasCustomPrompt="1"/>
          </p:nvPr>
        </p:nvSpPr>
        <p:spPr>
          <a:xfrm>
            <a:off x="452884" y="414802"/>
            <a:ext cx="8238233"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Auteur et date</a:t>
            </a:r>
          </a:p>
        </p:txBody>
      </p:sp>
      <p:sp>
        <p:nvSpPr>
          <p:cNvPr id="24" name="Texte niveau 1…"/>
          <p:cNvSpPr txBox="1">
            <a:spLocks noGrp="1"/>
          </p:cNvSpPr>
          <p:nvPr>
            <p:ph type="body" sz="quarter" idx="1" hasCustomPrompt="1"/>
          </p:nvPr>
        </p:nvSpPr>
        <p:spPr>
          <a:xfrm>
            <a:off x="452438" y="4353716"/>
            <a:ext cx="8239125" cy="418857"/>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Sous-titre de la présentation</a:t>
            </a:r>
          </a:p>
          <a:p>
            <a:pPr lvl="1"/>
            <a:endParaRPr/>
          </a:p>
          <a:p>
            <a:pPr lvl="2"/>
            <a:endParaRPr/>
          </a:p>
          <a:p>
            <a:pPr lvl="3"/>
            <a:endParaRPr/>
          </a:p>
          <a:p>
            <a:pPr lvl="4"/>
            <a:endParaRPr/>
          </a:p>
        </p:txBody>
      </p:sp>
      <p:sp>
        <p:nvSpPr>
          <p:cNvPr id="25"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4212963179"/>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Autre titre et photo">
    <p:spTree>
      <p:nvGrpSpPr>
        <p:cNvPr id="1" name=""/>
        <p:cNvGrpSpPr/>
        <p:nvPr/>
      </p:nvGrpSpPr>
      <p:grpSpPr>
        <a:xfrm>
          <a:off x="0" y="0"/>
          <a:ext cx="0" cy="0"/>
          <a:chOff x="0" y="0"/>
          <a:chExt cx="0" cy="0"/>
        </a:xfrm>
      </p:grpSpPr>
      <p:sp>
        <p:nvSpPr>
          <p:cNvPr id="32" name="Bol avec des beignets de saumon, de la salade et du houmous"/>
          <p:cNvSpPr>
            <a:spLocks noGrp="1"/>
          </p:cNvSpPr>
          <p:nvPr>
            <p:ph type="pic" idx="21"/>
          </p:nvPr>
        </p:nvSpPr>
        <p:spPr>
          <a:xfrm>
            <a:off x="4114800" y="-76200"/>
            <a:ext cx="4554314" cy="5300663"/>
          </a:xfrm>
          <a:prstGeom prst="rect">
            <a:avLst/>
          </a:prstGeom>
        </p:spPr>
        <p:txBody>
          <a:bodyPr lIns="91439" tIns="45719" rIns="91439" bIns="45719">
            <a:noAutofit/>
          </a:bodyPr>
          <a:lstStyle/>
          <a:p>
            <a:endParaRPr/>
          </a:p>
        </p:txBody>
      </p:sp>
      <p:sp>
        <p:nvSpPr>
          <p:cNvPr id="33" name="Titre de diapositive"/>
          <p:cNvSpPr txBox="1">
            <a:spLocks noGrp="1"/>
          </p:cNvSpPr>
          <p:nvPr>
            <p:ph type="title" hasCustomPrompt="1"/>
          </p:nvPr>
        </p:nvSpPr>
        <p:spPr>
          <a:xfrm>
            <a:off x="452438" y="476250"/>
            <a:ext cx="3667125" cy="2205852"/>
          </a:xfrm>
          <a:prstGeom prst="rect">
            <a:avLst/>
          </a:prstGeom>
        </p:spPr>
        <p:txBody>
          <a:bodyPr anchor="b"/>
          <a:lstStyle/>
          <a:p>
            <a:r>
              <a:t>Titre de diapositive</a:t>
            </a:r>
          </a:p>
        </p:txBody>
      </p:sp>
      <p:sp>
        <p:nvSpPr>
          <p:cNvPr id="34" name="Texte niveau 1…"/>
          <p:cNvSpPr txBox="1">
            <a:spLocks noGrp="1"/>
          </p:cNvSpPr>
          <p:nvPr>
            <p:ph type="body" sz="quarter" idx="1" hasCustomPrompt="1"/>
          </p:nvPr>
        </p:nvSpPr>
        <p:spPr>
          <a:xfrm>
            <a:off x="452438" y="2647716"/>
            <a:ext cx="3667125" cy="2019534"/>
          </a:xfrm>
          <a:prstGeom prst="rect">
            <a:avLst/>
          </a:prstGeom>
        </p:spPr>
        <p:txBody>
          <a:bodyPr/>
          <a:lstStyle>
            <a:lvl1pPr marL="0" indent="0" defTabSz="309563">
              <a:lnSpc>
                <a:spcPct val="100000"/>
              </a:lnSpc>
              <a:spcBef>
                <a:spcPts val="0"/>
              </a:spcBef>
              <a:buSzTx/>
              <a:buNone/>
              <a:defRPr sz="2063" b="1"/>
            </a:lvl1pPr>
            <a:lvl2pPr marL="0" indent="171450" defTabSz="309563">
              <a:lnSpc>
                <a:spcPct val="100000"/>
              </a:lnSpc>
              <a:spcBef>
                <a:spcPts val="0"/>
              </a:spcBef>
              <a:buSzTx/>
              <a:buNone/>
              <a:defRPr sz="2063" b="1"/>
            </a:lvl2pPr>
            <a:lvl3pPr marL="0" indent="342900" defTabSz="309563">
              <a:lnSpc>
                <a:spcPct val="100000"/>
              </a:lnSpc>
              <a:spcBef>
                <a:spcPts val="0"/>
              </a:spcBef>
              <a:buSzTx/>
              <a:buNone/>
              <a:defRPr sz="2063" b="1"/>
            </a:lvl3pPr>
            <a:lvl4pPr marL="0" indent="514350" defTabSz="309563">
              <a:lnSpc>
                <a:spcPct val="100000"/>
              </a:lnSpc>
              <a:spcBef>
                <a:spcPts val="0"/>
              </a:spcBef>
              <a:buSzTx/>
              <a:buNone/>
              <a:defRPr sz="2063" b="1"/>
            </a:lvl4pPr>
            <a:lvl5pPr marL="0" indent="685800" defTabSz="309563">
              <a:lnSpc>
                <a:spcPct val="100000"/>
              </a:lnSpc>
              <a:spcBef>
                <a:spcPts val="0"/>
              </a:spcBef>
              <a:buSzTx/>
              <a:buNone/>
              <a:defRPr sz="2063" b="1"/>
            </a:lvl5pPr>
          </a:lstStyle>
          <a:p>
            <a:r>
              <a:t>Sous-titre de diapositive</a:t>
            </a:r>
          </a:p>
          <a:p>
            <a:pPr lvl="1"/>
            <a:endParaRPr/>
          </a:p>
          <a:p>
            <a:pPr lvl="2"/>
            <a:endParaRPr/>
          </a:p>
          <a:p>
            <a:pPr lvl="3"/>
            <a:endParaRPr/>
          </a:p>
          <a:p>
            <a:pPr lvl="4"/>
            <a:endParaRPr/>
          </a:p>
        </p:txBody>
      </p:sp>
      <p:sp>
        <p:nvSpPr>
          <p:cNvPr id="35" name="Numéro de diapositive"/>
          <p:cNvSpPr txBox="1">
            <a:spLocks noGrp="1"/>
          </p:cNvSpPr>
          <p:nvPr>
            <p:ph type="sldNum" sz="quarter" idx="2"/>
          </p:nvPr>
        </p:nvSpPr>
        <p:spPr>
          <a:xfrm>
            <a:off x="4440616" y="4840971"/>
            <a:ext cx="258084" cy="206467"/>
          </a:xfrm>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31042982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smtClean="0"/>
              <a:t>jeudi 15 décembre </a:t>
            </a:r>
            <a:endParaRPr lang="fr-FR" cap="all" dirty="0"/>
          </a:p>
        </p:txBody>
      </p:sp>
      <p:sp>
        <p:nvSpPr>
          <p:cNvPr id="4" name="Espace réservé du pied de page 3"/>
          <p:cNvSpPr>
            <a:spLocks noGrp="1"/>
          </p:cNvSpPr>
          <p:nvPr>
            <p:ph type="ftr" sz="quarter" idx="11"/>
          </p:nvPr>
        </p:nvSpPr>
        <p:spPr bwMode="gray"/>
        <p:txBody>
          <a:bodyPr/>
          <a:lstStyle/>
          <a:p>
            <a:r>
              <a:rPr lang="fr-FR" smtClean="0"/>
              <a:t>Cabinet du recteur</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8" name="Espace réservé du texte 7"/>
          <p:cNvSpPr>
            <a:spLocks noGrp="1"/>
          </p:cNvSpPr>
          <p:nvPr>
            <p:ph type="body" sz="quarter" idx="13" hasCustomPrompt="1"/>
          </p:nvPr>
        </p:nvSpPr>
        <p:spPr bwMode="gray">
          <a:xfrm>
            <a:off x="359998" y="1891968"/>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9" name="Espace réservé du texte 7"/>
          <p:cNvSpPr>
            <a:spLocks noGrp="1"/>
          </p:cNvSpPr>
          <p:nvPr>
            <p:ph type="body" sz="quarter" idx="14" hasCustomPrompt="1"/>
          </p:nvPr>
        </p:nvSpPr>
        <p:spPr bwMode="gray">
          <a:xfrm>
            <a:off x="3312000"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
        <p:nvSpPr>
          <p:cNvPr id="10" name="Espace réservé du texte 7"/>
          <p:cNvSpPr>
            <a:spLocks noGrp="1"/>
          </p:cNvSpPr>
          <p:nvPr>
            <p:ph type="body" sz="quarter" idx="15" hasCustomPrompt="1"/>
          </p:nvPr>
        </p:nvSpPr>
        <p:spPr bwMode="gray">
          <a:xfrm>
            <a:off x="6263999" y="1893600"/>
            <a:ext cx="2520000" cy="253080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r>
              <a:rPr lang="fr-FR" dirty="0"/>
              <a:t>Titre de la partie</a:t>
            </a:r>
          </a:p>
          <a:p>
            <a:pPr lvl="1"/>
            <a:r>
              <a:rPr lang="fr-FR" dirty="0"/>
              <a:t>Deuxième niveau</a:t>
            </a:r>
          </a:p>
        </p:txBody>
      </p:sp>
    </p:spTree>
    <p:extLst>
      <p:ext uri="{BB962C8B-B14F-4D97-AF65-F5344CB8AC3E}">
        <p14:creationId xmlns:p14="http://schemas.microsoft.com/office/powerpoint/2010/main" val="16410304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2" name="Texte niveau 1…"/>
          <p:cNvSpPr txBox="1">
            <a:spLocks noGrp="1"/>
          </p:cNvSpPr>
          <p:nvPr>
            <p:ph type="body" idx="1" hasCustomPrompt="1"/>
          </p:nvPr>
        </p:nvSpPr>
        <p:spPr>
          <a:prstGeom prst="rect">
            <a:avLst/>
          </a:prstGeom>
        </p:spPr>
        <p:txBody>
          <a:bodyPr numCol="2" spcCol="1098550"/>
          <a:lstStyle/>
          <a:p>
            <a:r>
              <a:t>Texte de puce de diapositive</a:t>
            </a:r>
          </a:p>
          <a:p>
            <a:pPr lvl="1"/>
            <a:endParaRPr/>
          </a:p>
          <a:p>
            <a:pPr lvl="2"/>
            <a:endParaRPr/>
          </a:p>
          <a:p>
            <a:pPr lvl="3"/>
            <a:endParaRPr/>
          </a:p>
          <a:p>
            <a:pPr lvl="4"/>
            <a:endParaRPr/>
          </a:p>
        </p:txBody>
      </p:sp>
      <p:sp>
        <p:nvSpPr>
          <p:cNvPr id="53"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4201536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60" name="Sous-titre de diapositive"/>
          <p:cNvSpPr txBox="1">
            <a:spLocks noGrp="1"/>
          </p:cNvSpPr>
          <p:nvPr>
            <p:ph type="body" sz="quarter" idx="21" hasCustomPrompt="1"/>
          </p:nvPr>
        </p:nvSpPr>
        <p:spPr>
          <a:xfrm>
            <a:off x="452438" y="889861"/>
            <a:ext cx="3667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Sous-titre de diapositive</a:t>
            </a:r>
          </a:p>
        </p:txBody>
      </p:sp>
      <p:sp>
        <p:nvSpPr>
          <p:cNvPr id="61" name="Texte niveau 1…"/>
          <p:cNvSpPr txBox="1">
            <a:spLocks noGrp="1"/>
          </p:cNvSpPr>
          <p:nvPr>
            <p:ph type="body" sz="half" idx="1" hasCustomPrompt="1"/>
          </p:nvPr>
        </p:nvSpPr>
        <p:spPr>
          <a:xfrm>
            <a:off x="452438" y="1593189"/>
            <a:ext cx="3667125" cy="3096236"/>
          </a:xfrm>
          <a:prstGeom prst="rect">
            <a:avLst/>
          </a:prstGeom>
        </p:spPr>
        <p:txBody>
          <a:bodyPr/>
          <a:lstStyle/>
          <a:p>
            <a:r>
              <a:t>Texte de puce de diapositive</a:t>
            </a:r>
          </a:p>
          <a:p>
            <a:pPr lvl="1"/>
            <a:endParaRPr/>
          </a:p>
          <a:p>
            <a:pPr lvl="2"/>
            <a:endParaRPr/>
          </a:p>
          <a:p>
            <a:pPr lvl="3"/>
            <a:endParaRPr/>
          </a:p>
          <a:p>
            <a:pPr lvl="4"/>
            <a:endParaRPr/>
          </a:p>
        </p:txBody>
      </p:sp>
      <p:sp>
        <p:nvSpPr>
          <p:cNvPr id="62" name="Bol de pâtes pappardelle avec du beurre maître d’hôtel, des noisettes grillées et des lamelles de parmesan"/>
          <p:cNvSpPr>
            <a:spLocks noGrp="1"/>
          </p:cNvSpPr>
          <p:nvPr>
            <p:ph type="pic" idx="22"/>
          </p:nvPr>
        </p:nvSpPr>
        <p:spPr>
          <a:xfrm>
            <a:off x="4572000" y="-152725"/>
            <a:ext cx="4093828" cy="5458437"/>
          </a:xfrm>
          <a:prstGeom prst="rect">
            <a:avLst/>
          </a:prstGeom>
        </p:spPr>
        <p:txBody>
          <a:bodyPr lIns="91439" tIns="45719" rIns="91439" bIns="45719">
            <a:noAutofit/>
          </a:bodyPr>
          <a:lstStyle/>
          <a:p>
            <a:endParaRPr/>
          </a:p>
        </p:txBody>
      </p:sp>
      <p:sp>
        <p:nvSpPr>
          <p:cNvPr id="63" name="Titre de diapositive"/>
          <p:cNvSpPr txBox="1">
            <a:spLocks noGrp="1"/>
          </p:cNvSpPr>
          <p:nvPr>
            <p:ph type="title" hasCustomPrompt="1"/>
          </p:nvPr>
        </p:nvSpPr>
        <p:spPr>
          <a:xfrm>
            <a:off x="452438" y="404812"/>
            <a:ext cx="3667125" cy="538163"/>
          </a:xfrm>
          <a:prstGeom prst="rect">
            <a:avLst/>
          </a:prstGeom>
        </p:spPr>
        <p:txBody>
          <a:bodyPr/>
          <a:lstStyle/>
          <a:p>
            <a:r>
              <a:t>Titre de diapositive</a:t>
            </a:r>
          </a:p>
        </p:txBody>
      </p:sp>
      <p:sp>
        <p:nvSpPr>
          <p:cNvPr id="64"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419712129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Titre de section"/>
          <p:cNvSpPr txBox="1">
            <a:spLocks noGrp="1"/>
          </p:cNvSpPr>
          <p:nvPr>
            <p:ph type="title" hasCustomPrompt="1"/>
          </p:nvPr>
        </p:nvSpPr>
        <p:spPr>
          <a:xfrm>
            <a:off x="452436" y="1700213"/>
            <a:ext cx="8239127" cy="1743075"/>
          </a:xfrm>
          <a:prstGeom prst="rect">
            <a:avLst/>
          </a:prstGeom>
        </p:spPr>
        <p:txBody>
          <a:bodyPr anchor="ctr"/>
          <a:lstStyle>
            <a:lvl1pPr>
              <a:defRPr sz="4350" b="0" spc="-87">
                <a:latin typeface="Helvetica Neue Medium"/>
                <a:ea typeface="Helvetica Neue Medium"/>
                <a:cs typeface="Helvetica Neue Medium"/>
                <a:sym typeface="Helvetica Neue Medium"/>
              </a:defRPr>
            </a:lvl1pPr>
          </a:lstStyle>
          <a:p>
            <a:r>
              <a:t>Titre de section</a:t>
            </a:r>
          </a:p>
        </p:txBody>
      </p:sp>
      <p:sp>
        <p:nvSpPr>
          <p:cNvPr id="72" name="Numéro de diapositive"/>
          <p:cNvSpPr txBox="1">
            <a:spLocks noGrp="1"/>
          </p:cNvSpPr>
          <p:nvPr>
            <p:ph type="sldNum" sz="quarter" idx="2"/>
          </p:nvPr>
        </p:nvSpPr>
        <p:spPr>
          <a:xfrm>
            <a:off x="4440616" y="4840971"/>
            <a:ext cx="258084" cy="206467"/>
          </a:xfrm>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76031086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re seulement">
    <p:spTree>
      <p:nvGrpSpPr>
        <p:cNvPr id="1" name=""/>
        <p:cNvGrpSpPr/>
        <p:nvPr/>
      </p:nvGrpSpPr>
      <p:grpSpPr>
        <a:xfrm>
          <a:off x="0" y="0"/>
          <a:ext cx="0" cy="0"/>
          <a:chOff x="0" y="0"/>
          <a:chExt cx="0" cy="0"/>
        </a:xfrm>
      </p:grpSpPr>
      <p:sp>
        <p:nvSpPr>
          <p:cNvPr id="79" name="Titre de diapositive"/>
          <p:cNvSpPr txBox="1">
            <a:spLocks noGrp="1"/>
          </p:cNvSpPr>
          <p:nvPr>
            <p:ph type="title" hasCustomPrompt="1"/>
          </p:nvPr>
        </p:nvSpPr>
        <p:spPr>
          <a:xfrm>
            <a:off x="452438" y="404813"/>
            <a:ext cx="8239125" cy="538106"/>
          </a:xfrm>
          <a:prstGeom prst="rect">
            <a:avLst/>
          </a:prstGeom>
        </p:spPr>
        <p:txBody>
          <a:bodyPr/>
          <a:lstStyle/>
          <a:p>
            <a:r>
              <a:t>Titre de diapositive</a:t>
            </a:r>
          </a:p>
        </p:txBody>
      </p:sp>
      <p:sp>
        <p:nvSpPr>
          <p:cNvPr id="80" name="Sous-titre de diapositive"/>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Sous-titre de diapositive</a:t>
            </a:r>
          </a:p>
        </p:txBody>
      </p:sp>
      <p:sp>
        <p:nvSpPr>
          <p:cNvPr id="81"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326294275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Titre de l’agenda"/>
          <p:cNvSpPr txBox="1">
            <a:spLocks noGrp="1"/>
          </p:cNvSpPr>
          <p:nvPr>
            <p:ph type="title" hasCustomPrompt="1"/>
          </p:nvPr>
        </p:nvSpPr>
        <p:spPr>
          <a:xfrm>
            <a:off x="452438" y="404812"/>
            <a:ext cx="8239125" cy="538163"/>
          </a:xfrm>
          <a:prstGeom prst="rect">
            <a:avLst/>
          </a:prstGeom>
        </p:spPr>
        <p:txBody>
          <a:bodyPr/>
          <a:lstStyle/>
          <a:p>
            <a:r>
              <a:t>Titre de l’agenda</a:t>
            </a:r>
          </a:p>
        </p:txBody>
      </p:sp>
      <p:sp>
        <p:nvSpPr>
          <p:cNvPr id="89" name="Sous-titre de l’agenda"/>
          <p:cNvSpPr txBox="1">
            <a:spLocks noGrp="1"/>
          </p:cNvSpPr>
          <p:nvPr>
            <p:ph type="body" sz="quarter" idx="21" hasCustomPrompt="1"/>
          </p:nvPr>
        </p:nvSpPr>
        <p:spPr>
          <a:xfrm>
            <a:off x="452438" y="889861"/>
            <a:ext cx="8239125" cy="350543"/>
          </a:xfrm>
          <a:prstGeom prst="rect">
            <a:avLst/>
          </a:prstGeom>
        </p:spPr>
        <p:txBody>
          <a:bodyPr lIns="45719" tIns="45719" rIns="45719" bIns="45719"/>
          <a:lstStyle>
            <a:lvl1pPr marL="0" indent="0" defTabSz="309563">
              <a:lnSpc>
                <a:spcPct val="100000"/>
              </a:lnSpc>
              <a:spcBef>
                <a:spcPts val="0"/>
              </a:spcBef>
              <a:buSzTx/>
              <a:buNone/>
              <a:defRPr sz="2063" b="1"/>
            </a:lvl1pPr>
          </a:lstStyle>
          <a:p>
            <a:r>
              <a:t>Sous-titre de l’agenda</a:t>
            </a:r>
          </a:p>
        </p:txBody>
      </p:sp>
      <p:sp>
        <p:nvSpPr>
          <p:cNvPr id="90" name="Texte niveau 1…"/>
          <p:cNvSpPr txBox="1">
            <a:spLocks noGrp="1"/>
          </p:cNvSpPr>
          <p:nvPr>
            <p:ph type="body" idx="1" hasCustomPrompt="1"/>
          </p:nvPr>
        </p:nvSpPr>
        <p:spPr>
          <a:prstGeom prst="rect">
            <a:avLst/>
          </a:prstGeom>
        </p:spPr>
        <p:txBody>
          <a:bodyPr/>
          <a:lstStyle>
            <a:lvl1pPr marL="0" indent="0" defTabSz="309563">
              <a:lnSpc>
                <a:spcPct val="100000"/>
              </a:lnSpc>
              <a:spcBef>
                <a:spcPts val="675"/>
              </a:spcBef>
              <a:buSzTx/>
              <a:buNone/>
              <a:defRPr sz="2063" spc="-21"/>
            </a:lvl1pPr>
            <a:lvl2pPr marL="0" indent="171450" defTabSz="309563">
              <a:lnSpc>
                <a:spcPct val="100000"/>
              </a:lnSpc>
              <a:spcBef>
                <a:spcPts val="675"/>
              </a:spcBef>
              <a:buSzTx/>
              <a:buNone/>
              <a:defRPr sz="2063" spc="-21"/>
            </a:lvl2pPr>
            <a:lvl3pPr marL="0" indent="342900" defTabSz="309563">
              <a:lnSpc>
                <a:spcPct val="100000"/>
              </a:lnSpc>
              <a:spcBef>
                <a:spcPts val="675"/>
              </a:spcBef>
              <a:buSzTx/>
              <a:buNone/>
              <a:defRPr sz="2063" spc="-21"/>
            </a:lvl3pPr>
            <a:lvl4pPr marL="0" indent="514350" defTabSz="309563">
              <a:lnSpc>
                <a:spcPct val="100000"/>
              </a:lnSpc>
              <a:spcBef>
                <a:spcPts val="675"/>
              </a:spcBef>
              <a:buSzTx/>
              <a:buNone/>
              <a:defRPr sz="2063" spc="-21"/>
            </a:lvl4pPr>
            <a:lvl5pPr marL="0" indent="685800" defTabSz="309563">
              <a:lnSpc>
                <a:spcPct val="100000"/>
              </a:lnSpc>
              <a:spcBef>
                <a:spcPts val="675"/>
              </a:spcBef>
              <a:buSzTx/>
              <a:buNone/>
              <a:defRPr sz="2063" spc="-21"/>
            </a:lvl5pPr>
          </a:lstStyle>
          <a:p>
            <a:r>
              <a:t>Rubriques de l’agenda</a:t>
            </a:r>
          </a:p>
          <a:p>
            <a:pPr lvl="1"/>
            <a:endParaRPr/>
          </a:p>
          <a:p>
            <a:pPr lvl="2"/>
            <a:endParaRPr/>
          </a:p>
          <a:p>
            <a:pPr lvl="3"/>
            <a:endParaRPr/>
          </a:p>
          <a:p>
            <a:pPr lvl="4"/>
            <a:endParaRPr/>
          </a:p>
        </p:txBody>
      </p:sp>
      <p:sp>
        <p:nvSpPr>
          <p:cNvPr id="91"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299771489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éclaration">
    <p:spTree>
      <p:nvGrpSpPr>
        <p:cNvPr id="1" name=""/>
        <p:cNvGrpSpPr/>
        <p:nvPr/>
      </p:nvGrpSpPr>
      <p:grpSpPr>
        <a:xfrm>
          <a:off x="0" y="0"/>
          <a:ext cx="0" cy="0"/>
          <a:chOff x="0" y="0"/>
          <a:chExt cx="0" cy="0"/>
        </a:xfrm>
      </p:grpSpPr>
      <p:sp>
        <p:nvSpPr>
          <p:cNvPr id="98" name="Texte niveau 1…"/>
          <p:cNvSpPr txBox="1">
            <a:spLocks noGrp="1"/>
          </p:cNvSpPr>
          <p:nvPr>
            <p:ph type="body" sz="half" idx="1" hasCustomPrompt="1"/>
          </p:nvPr>
        </p:nvSpPr>
        <p:spPr>
          <a:xfrm>
            <a:off x="452438" y="1845316"/>
            <a:ext cx="8239125" cy="1452868"/>
          </a:xfrm>
          <a:prstGeom prst="rect">
            <a:avLst/>
          </a:prstGeom>
        </p:spPr>
        <p:txBody>
          <a:bodyPr anchor="ctr"/>
          <a:lstStyle>
            <a:lvl1pPr marL="0" indent="0" algn="ctr">
              <a:lnSpc>
                <a:spcPct val="80000"/>
              </a:lnSpc>
              <a:spcBef>
                <a:spcPts val="0"/>
              </a:spcBef>
              <a:buSzTx/>
              <a:buNone/>
              <a:defRPr sz="4350" spc="-87">
                <a:latin typeface="Helvetica Neue Medium"/>
                <a:ea typeface="Helvetica Neue Medium"/>
                <a:cs typeface="Helvetica Neue Medium"/>
                <a:sym typeface="Helvetica Neue Medium"/>
              </a:defRPr>
            </a:lvl1pPr>
            <a:lvl2pPr marL="0" indent="171450" algn="ctr">
              <a:lnSpc>
                <a:spcPct val="80000"/>
              </a:lnSpc>
              <a:spcBef>
                <a:spcPts val="0"/>
              </a:spcBef>
              <a:buSzTx/>
              <a:buNone/>
              <a:defRPr sz="4350" spc="-87">
                <a:latin typeface="Helvetica Neue Medium"/>
                <a:ea typeface="Helvetica Neue Medium"/>
                <a:cs typeface="Helvetica Neue Medium"/>
                <a:sym typeface="Helvetica Neue Medium"/>
              </a:defRPr>
            </a:lvl2pPr>
            <a:lvl3pPr marL="0" indent="342900" algn="ctr">
              <a:lnSpc>
                <a:spcPct val="80000"/>
              </a:lnSpc>
              <a:spcBef>
                <a:spcPts val="0"/>
              </a:spcBef>
              <a:buSzTx/>
              <a:buNone/>
              <a:defRPr sz="4350" spc="-87">
                <a:latin typeface="Helvetica Neue Medium"/>
                <a:ea typeface="Helvetica Neue Medium"/>
                <a:cs typeface="Helvetica Neue Medium"/>
                <a:sym typeface="Helvetica Neue Medium"/>
              </a:defRPr>
            </a:lvl3pPr>
            <a:lvl4pPr marL="0" indent="514350" algn="ctr">
              <a:lnSpc>
                <a:spcPct val="80000"/>
              </a:lnSpc>
              <a:spcBef>
                <a:spcPts val="0"/>
              </a:spcBef>
              <a:buSzTx/>
              <a:buNone/>
              <a:defRPr sz="4350" spc="-87">
                <a:latin typeface="Helvetica Neue Medium"/>
                <a:ea typeface="Helvetica Neue Medium"/>
                <a:cs typeface="Helvetica Neue Medium"/>
                <a:sym typeface="Helvetica Neue Medium"/>
              </a:defRPr>
            </a:lvl4pPr>
            <a:lvl5pPr marL="0" indent="685800" algn="ctr">
              <a:lnSpc>
                <a:spcPct val="80000"/>
              </a:lnSpc>
              <a:spcBef>
                <a:spcPts val="0"/>
              </a:spcBef>
              <a:buSzTx/>
              <a:buNone/>
              <a:defRPr sz="4350" spc="-87">
                <a:latin typeface="Helvetica Neue Medium"/>
                <a:ea typeface="Helvetica Neue Medium"/>
                <a:cs typeface="Helvetica Neue Medium"/>
                <a:sym typeface="Helvetica Neue Medium"/>
              </a:defRPr>
            </a:lvl5pPr>
          </a:lstStyle>
          <a:p>
            <a:r>
              <a:t>Déclaration</a:t>
            </a:r>
          </a:p>
          <a:p>
            <a:pPr lvl="1"/>
            <a:endParaRPr/>
          </a:p>
          <a:p>
            <a:pPr lvl="2"/>
            <a:endParaRPr/>
          </a:p>
          <a:p>
            <a:pPr lvl="3"/>
            <a:endParaRPr/>
          </a:p>
          <a:p>
            <a:pPr lvl="4"/>
            <a:endParaRPr/>
          </a:p>
        </p:txBody>
      </p:sp>
      <p:sp>
        <p:nvSpPr>
          <p:cNvPr id="99"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14957643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Fait important">
    <p:spTree>
      <p:nvGrpSpPr>
        <p:cNvPr id="1" name=""/>
        <p:cNvGrpSpPr/>
        <p:nvPr/>
      </p:nvGrpSpPr>
      <p:grpSpPr>
        <a:xfrm>
          <a:off x="0" y="0"/>
          <a:ext cx="0" cy="0"/>
          <a:chOff x="0" y="0"/>
          <a:chExt cx="0" cy="0"/>
        </a:xfrm>
      </p:grpSpPr>
      <p:sp>
        <p:nvSpPr>
          <p:cNvPr id="106" name="Texte niveau 1…"/>
          <p:cNvSpPr txBox="1">
            <a:spLocks noGrp="1"/>
          </p:cNvSpPr>
          <p:nvPr>
            <p:ph type="body" idx="1" hasCustomPrompt="1"/>
          </p:nvPr>
        </p:nvSpPr>
        <p:spPr>
          <a:xfrm>
            <a:off x="452438" y="403473"/>
            <a:ext cx="8239125" cy="2715594"/>
          </a:xfrm>
          <a:prstGeom prst="rect">
            <a:avLst/>
          </a:prstGeom>
        </p:spPr>
        <p:txBody>
          <a:bodyPr anchor="b"/>
          <a:lstStyle>
            <a:lvl1pPr marL="0" indent="0" algn="ctr">
              <a:lnSpc>
                <a:spcPct val="80000"/>
              </a:lnSpc>
              <a:spcBef>
                <a:spcPts val="0"/>
              </a:spcBef>
              <a:buSzTx/>
              <a:buNone/>
              <a:defRPr sz="9375" b="1" spc="-94"/>
            </a:lvl1pPr>
            <a:lvl2pPr marL="0" indent="171450" algn="ctr">
              <a:lnSpc>
                <a:spcPct val="80000"/>
              </a:lnSpc>
              <a:spcBef>
                <a:spcPts val="0"/>
              </a:spcBef>
              <a:buSzTx/>
              <a:buNone/>
              <a:defRPr sz="9375" b="1" spc="-94"/>
            </a:lvl2pPr>
            <a:lvl3pPr marL="0" indent="342900" algn="ctr">
              <a:lnSpc>
                <a:spcPct val="80000"/>
              </a:lnSpc>
              <a:spcBef>
                <a:spcPts val="0"/>
              </a:spcBef>
              <a:buSzTx/>
              <a:buNone/>
              <a:defRPr sz="9375" b="1" spc="-94"/>
            </a:lvl3pPr>
            <a:lvl4pPr marL="0" indent="514350" algn="ctr">
              <a:lnSpc>
                <a:spcPct val="80000"/>
              </a:lnSpc>
              <a:spcBef>
                <a:spcPts val="0"/>
              </a:spcBef>
              <a:buSzTx/>
              <a:buNone/>
              <a:defRPr sz="9375" b="1" spc="-94"/>
            </a:lvl4pPr>
            <a:lvl5pPr marL="0" indent="685800" algn="ctr">
              <a:lnSpc>
                <a:spcPct val="80000"/>
              </a:lnSpc>
              <a:spcBef>
                <a:spcPts val="0"/>
              </a:spcBef>
              <a:buSzTx/>
              <a:buNone/>
              <a:defRPr sz="9375" b="1" spc="-94"/>
            </a:lvl5pPr>
          </a:lstStyle>
          <a:p>
            <a:r>
              <a:t>100 %</a:t>
            </a:r>
          </a:p>
          <a:p>
            <a:pPr lvl="1"/>
            <a:endParaRPr/>
          </a:p>
          <a:p>
            <a:pPr lvl="2"/>
            <a:endParaRPr/>
          </a:p>
          <a:p>
            <a:pPr lvl="3"/>
            <a:endParaRPr/>
          </a:p>
          <a:p>
            <a:pPr lvl="4"/>
            <a:endParaRPr/>
          </a:p>
        </p:txBody>
      </p:sp>
      <p:sp>
        <p:nvSpPr>
          <p:cNvPr id="107" name="Données clés"/>
          <p:cNvSpPr txBox="1">
            <a:spLocks noGrp="1"/>
          </p:cNvSpPr>
          <p:nvPr>
            <p:ph type="body" sz="quarter" idx="21" hasCustomPrompt="1"/>
          </p:nvPr>
        </p:nvSpPr>
        <p:spPr>
          <a:xfrm>
            <a:off x="452438" y="3098317"/>
            <a:ext cx="8239125" cy="350543"/>
          </a:xfrm>
          <a:prstGeom prst="rect">
            <a:avLst/>
          </a:prstGeom>
        </p:spPr>
        <p:txBody>
          <a:bodyPr lIns="45719" tIns="45719" rIns="45719" bIns="45719"/>
          <a:lstStyle>
            <a:lvl1pPr marL="0" indent="0" algn="ctr" defTabSz="309563">
              <a:lnSpc>
                <a:spcPct val="100000"/>
              </a:lnSpc>
              <a:spcBef>
                <a:spcPts val="0"/>
              </a:spcBef>
              <a:buSzTx/>
              <a:buNone/>
              <a:defRPr sz="2063" b="1"/>
            </a:lvl1pPr>
          </a:lstStyle>
          <a:p>
            <a:r>
              <a:t>Données clés</a:t>
            </a:r>
          </a:p>
        </p:txBody>
      </p:sp>
      <p:sp>
        <p:nvSpPr>
          <p:cNvPr id="108"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72141268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itation">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911259" y="4003295"/>
            <a:ext cx="7575020" cy="238867"/>
          </a:xfrm>
          <a:prstGeom prst="rect">
            <a:avLst/>
          </a:prstGeom>
        </p:spPr>
        <p:txBody>
          <a:bodyPr lIns="45719" tIns="45719" rIns="45719" bIns="45719"/>
          <a:lstStyle>
            <a:lvl1pPr marL="0" indent="0" defTabSz="309563">
              <a:lnSpc>
                <a:spcPct val="100000"/>
              </a:lnSpc>
              <a:spcBef>
                <a:spcPts val="0"/>
              </a:spcBef>
              <a:buSzTx/>
              <a:buNone/>
              <a:defRPr sz="1350" b="1"/>
            </a:lvl1pPr>
          </a:lstStyle>
          <a:p>
            <a:r>
              <a:t>Attribution</a:t>
            </a:r>
          </a:p>
        </p:txBody>
      </p:sp>
      <p:sp>
        <p:nvSpPr>
          <p:cNvPr id="116" name="Texte niveau 1…"/>
          <p:cNvSpPr txBox="1">
            <a:spLocks noGrp="1"/>
          </p:cNvSpPr>
          <p:nvPr>
            <p:ph type="body" sz="half" idx="1" hasCustomPrompt="1"/>
          </p:nvPr>
        </p:nvSpPr>
        <p:spPr>
          <a:xfrm>
            <a:off x="657721" y="1852448"/>
            <a:ext cx="7828558" cy="1438605"/>
          </a:xfrm>
          <a:prstGeom prst="rect">
            <a:avLst/>
          </a:prstGeom>
        </p:spPr>
        <p:txBody>
          <a:bodyPr/>
          <a:lstStyle>
            <a:lvl1pPr marL="239596" indent="-176213">
              <a:spcBef>
                <a:spcPts val="0"/>
              </a:spcBef>
              <a:buSzTx/>
              <a:buNone/>
              <a:defRPr sz="3188" spc="-64">
                <a:latin typeface="Helvetica Neue Medium"/>
                <a:ea typeface="Helvetica Neue Medium"/>
                <a:cs typeface="Helvetica Neue Medium"/>
                <a:sym typeface="Helvetica Neue Medium"/>
              </a:defRPr>
            </a:lvl1pPr>
            <a:lvl2pPr marL="239596" indent="-4763">
              <a:spcBef>
                <a:spcPts val="0"/>
              </a:spcBef>
              <a:buSzTx/>
              <a:buNone/>
              <a:defRPr sz="3188" spc="-64">
                <a:latin typeface="Helvetica Neue Medium"/>
                <a:ea typeface="Helvetica Neue Medium"/>
                <a:cs typeface="Helvetica Neue Medium"/>
                <a:sym typeface="Helvetica Neue Medium"/>
              </a:defRPr>
            </a:lvl2pPr>
            <a:lvl3pPr marL="239596" indent="166688">
              <a:spcBef>
                <a:spcPts val="0"/>
              </a:spcBef>
              <a:buSzTx/>
              <a:buNone/>
              <a:defRPr sz="3188" spc="-64">
                <a:latin typeface="Helvetica Neue Medium"/>
                <a:ea typeface="Helvetica Neue Medium"/>
                <a:cs typeface="Helvetica Neue Medium"/>
                <a:sym typeface="Helvetica Neue Medium"/>
              </a:defRPr>
            </a:lvl3pPr>
            <a:lvl4pPr marL="239596" indent="338138">
              <a:spcBef>
                <a:spcPts val="0"/>
              </a:spcBef>
              <a:buSzTx/>
              <a:buNone/>
              <a:defRPr sz="3188" spc="-64">
                <a:latin typeface="Helvetica Neue Medium"/>
                <a:ea typeface="Helvetica Neue Medium"/>
                <a:cs typeface="Helvetica Neue Medium"/>
                <a:sym typeface="Helvetica Neue Medium"/>
              </a:defRPr>
            </a:lvl4pPr>
            <a:lvl5pPr marL="239596" indent="509588">
              <a:spcBef>
                <a:spcPts val="0"/>
              </a:spcBef>
              <a:buSzTx/>
              <a:buNone/>
              <a:defRPr sz="3188" spc="-64">
                <a:latin typeface="Helvetica Neue Medium"/>
                <a:ea typeface="Helvetica Neue Medium"/>
                <a:cs typeface="Helvetica Neue Medium"/>
                <a:sym typeface="Helvetica Neue Medium"/>
              </a:defRPr>
            </a:lvl5pPr>
          </a:lstStyle>
          <a:p>
            <a:r>
              <a:t>« Citation notable »</a:t>
            </a:r>
          </a:p>
          <a:p>
            <a:pPr lvl="1"/>
            <a:endParaRPr/>
          </a:p>
          <a:p>
            <a:pPr lvl="2"/>
            <a:endParaRPr/>
          </a:p>
          <a:p>
            <a:pPr lvl="3"/>
            <a:endParaRPr/>
          </a:p>
          <a:p>
            <a:pPr lvl="4"/>
            <a:endParaRPr/>
          </a:p>
        </p:txBody>
      </p:sp>
      <p:sp>
        <p:nvSpPr>
          <p:cNvPr id="117"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335174295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3 photos">
    <p:spTree>
      <p:nvGrpSpPr>
        <p:cNvPr id="1" name=""/>
        <p:cNvGrpSpPr/>
        <p:nvPr/>
      </p:nvGrpSpPr>
      <p:grpSpPr>
        <a:xfrm>
          <a:off x="0" y="0"/>
          <a:ext cx="0" cy="0"/>
          <a:chOff x="0" y="0"/>
          <a:chExt cx="0" cy="0"/>
        </a:xfrm>
      </p:grpSpPr>
      <p:sp>
        <p:nvSpPr>
          <p:cNvPr id="124" name="Bol de salade avec du riz frit, des œufs durs et des baguettes"/>
          <p:cNvSpPr>
            <a:spLocks noGrp="1"/>
          </p:cNvSpPr>
          <p:nvPr>
            <p:ph type="pic" sz="quarter" idx="21"/>
          </p:nvPr>
        </p:nvSpPr>
        <p:spPr>
          <a:xfrm>
            <a:off x="5910263" y="381000"/>
            <a:ext cx="2789662" cy="2231129"/>
          </a:xfrm>
          <a:prstGeom prst="rect">
            <a:avLst/>
          </a:prstGeom>
        </p:spPr>
        <p:txBody>
          <a:bodyPr lIns="91439" tIns="45719" rIns="91439" bIns="45719">
            <a:noAutofit/>
          </a:bodyPr>
          <a:lstStyle/>
          <a:p>
            <a:endParaRPr/>
          </a:p>
        </p:txBody>
      </p:sp>
      <p:sp>
        <p:nvSpPr>
          <p:cNvPr id="125" name="Bol avec des beignets de saumon, de la salade et du houmous "/>
          <p:cNvSpPr>
            <a:spLocks noGrp="1"/>
          </p:cNvSpPr>
          <p:nvPr>
            <p:ph type="pic" sz="half" idx="22"/>
          </p:nvPr>
        </p:nvSpPr>
        <p:spPr>
          <a:xfrm>
            <a:off x="5062538" y="1491853"/>
            <a:ext cx="3914775" cy="4556318"/>
          </a:xfrm>
          <a:prstGeom prst="rect">
            <a:avLst/>
          </a:prstGeom>
        </p:spPr>
        <p:txBody>
          <a:bodyPr lIns="91439" tIns="45719" rIns="91439" bIns="45719">
            <a:noAutofit/>
          </a:bodyPr>
          <a:lstStyle/>
          <a:p>
            <a:endParaRPr/>
          </a:p>
        </p:txBody>
      </p:sp>
      <p:sp>
        <p:nvSpPr>
          <p:cNvPr id="126" name="Bol de pâtes pappardelle avec du beurre maître d’hôtel, des noisettes grillées et des lamelles de parmesan"/>
          <p:cNvSpPr>
            <a:spLocks noGrp="1"/>
          </p:cNvSpPr>
          <p:nvPr>
            <p:ph type="pic" idx="23"/>
          </p:nvPr>
        </p:nvSpPr>
        <p:spPr>
          <a:xfrm>
            <a:off x="-52388" y="185737"/>
            <a:ext cx="6229350" cy="4672013"/>
          </a:xfrm>
          <a:prstGeom prst="rect">
            <a:avLst/>
          </a:prstGeom>
        </p:spPr>
        <p:txBody>
          <a:bodyPr lIns="91439" tIns="45719" rIns="91439" bIns="45719">
            <a:noAutofit/>
          </a:bodyPr>
          <a:lstStyle/>
          <a:p>
            <a:endParaRPr/>
          </a:p>
        </p:txBody>
      </p:sp>
      <p:sp>
        <p:nvSpPr>
          <p:cNvPr id="127"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156424630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l de salade avec du riz frit, des œufs durs et des baguettes"/>
          <p:cNvSpPr>
            <a:spLocks noGrp="1"/>
          </p:cNvSpPr>
          <p:nvPr>
            <p:ph type="pic" idx="21"/>
          </p:nvPr>
        </p:nvSpPr>
        <p:spPr>
          <a:xfrm>
            <a:off x="-500063" y="-2071688"/>
            <a:ext cx="10144125" cy="8115300"/>
          </a:xfrm>
          <a:prstGeom prst="rect">
            <a:avLst/>
          </a:prstGeom>
        </p:spPr>
        <p:txBody>
          <a:bodyPr lIns="91439" tIns="45719" rIns="91439" bIns="45719">
            <a:noAutofit/>
          </a:bodyPr>
          <a:lstStyle/>
          <a:p>
            <a:endParaRPr/>
          </a:p>
        </p:txBody>
      </p:sp>
      <p:sp>
        <p:nvSpPr>
          <p:cNvPr id="135" name="Numéro de diapositive"/>
          <p:cNvSpPr txBox="1">
            <a:spLocks noGrp="1"/>
          </p:cNvSpPr>
          <p:nvPr>
            <p:ph type="sldNum" sz="quarter" idx="2"/>
          </p:nvPr>
        </p:nvSpPr>
        <p:spPr>
          <a:prstGeom prst="rect">
            <a:avLst/>
          </a:prstGeom>
        </p:spPr>
        <p:txBody>
          <a:bodyPr/>
          <a:lstStyle>
            <a:lvl1pPr>
              <a:defRPr>
                <a:solidFill>
                  <a:srgbClr val="FFFFFF"/>
                </a:solidFill>
              </a:defRPr>
            </a:lvl1p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293024552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sp>
        <p:nvSpPr>
          <p:cNvPr id="8" name="Espace réservé pour une image  7"/>
          <p:cNvSpPr>
            <a:spLocks noGrp="1"/>
          </p:cNvSpPr>
          <p:nvPr>
            <p:ph type="pic" sz="quarter" idx="13" hasCustomPrompt="1"/>
          </p:nvPr>
        </p:nvSpPr>
        <p:spPr bwMode="gray">
          <a:xfrm>
            <a:off x="0" y="738000"/>
            <a:ext cx="9144000" cy="4406400"/>
          </a:xfrm>
          <a:solidFill>
            <a:srgbClr val="000091">
              <a:alpha val="7843"/>
            </a:srgbClr>
          </a:solidFill>
          <a:ln>
            <a:noFill/>
          </a:ln>
        </p:spPr>
        <p:txBody>
          <a:bodyPr tIns="1080000" anchor="ctr" anchorCtr="0"/>
          <a:lstStyle>
            <a:lvl1pPr algn="ctr">
              <a:defRPr cap="all" baseline="0"/>
            </a:lvl1pPr>
          </a:lstStyle>
          <a:p>
            <a:r>
              <a:rPr lang="fr-FR" dirty="0"/>
              <a:t>Sélectionner l’icône pour insérer une image, </a:t>
            </a:r>
            <a:br>
              <a:rPr lang="fr-FR" dirty="0"/>
            </a:br>
            <a:r>
              <a:rPr lang="fr-FR" dirty="0"/>
              <a:t>puis disposer l’image en arrière plan </a:t>
            </a:r>
            <a:br>
              <a:rPr lang="fr-FR" dirty="0"/>
            </a:br>
            <a:r>
              <a:rPr lang="fr-FR" dirty="0"/>
              <a:t>(Sélectionner l’image avec le bouton droit de la souris / </a:t>
            </a:r>
            <a:br>
              <a:rPr lang="fr-FR" dirty="0"/>
            </a:br>
            <a:r>
              <a:rPr lang="fr-FR" dirty="0"/>
              <a:t>Mettre à l’arrière plan)</a:t>
            </a:r>
          </a:p>
        </p:txBody>
      </p:sp>
      <p:sp>
        <p:nvSpPr>
          <p:cNvPr id="2" name="Titre 1"/>
          <p:cNvSpPr>
            <a:spLocks noGrp="1"/>
          </p:cNvSpPr>
          <p:nvPr>
            <p:ph type="title" hasCustomPrompt="1"/>
          </p:nvPr>
        </p:nvSpPr>
        <p:spPr bwMode="gray">
          <a:xfrm>
            <a:off x="359999" y="738000"/>
            <a:ext cx="8424000" cy="1977766"/>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a:moveTo>
                  <a:pt x="8424000" y="4046400"/>
                </a:moveTo>
                <a:lnTo>
                  <a:pt x="0" y="4046360"/>
                </a:lnTo>
              </a:path>
            </a:pathLst>
          </a:custGeom>
          <a:ln w="10160">
            <a:solidFill>
              <a:schemeClr val="tx1"/>
            </a:solidFill>
          </a:ln>
        </p:spPr>
        <p:txBody>
          <a:bodyPr lIns="0" bIns="0" anchor="ctr" anchorCtr="0"/>
          <a:lstStyle>
            <a:lvl1pPr marL="396000" indent="-396000">
              <a:buFont typeface="+mj-lt"/>
              <a:buAutoNum type="arabicPeriod"/>
              <a:defRPr sz="3250"/>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smtClean="0"/>
              <a:t>jeudi 15 décembre </a:t>
            </a:r>
            <a:endParaRPr lang="fr-FR" cap="all" dirty="0"/>
          </a:p>
        </p:txBody>
      </p:sp>
      <p:sp>
        <p:nvSpPr>
          <p:cNvPr id="4" name="Espace réservé du pied de page 3"/>
          <p:cNvSpPr>
            <a:spLocks noGrp="1"/>
          </p:cNvSpPr>
          <p:nvPr>
            <p:ph type="ftr" sz="quarter" idx="11"/>
          </p:nvPr>
        </p:nvSpPr>
        <p:spPr bwMode="gray"/>
        <p:txBody>
          <a:bodyPr/>
          <a:lstStyle/>
          <a:p>
            <a:r>
              <a:rPr lang="fr-FR" smtClean="0"/>
              <a:t>Cabinet du recteur</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1908596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142" name="Numéro de diapositive"/>
          <p:cNvSpPr txBox="1">
            <a:spLocks noGrp="1"/>
          </p:cNvSpPr>
          <p:nvPr>
            <p:ph type="sldNum" sz="quarter" idx="2"/>
          </p:nvPr>
        </p:nvSpPr>
        <p:spPr>
          <a:prstGeom prst="rect">
            <a:avLst/>
          </a:prstGeom>
        </p:spPr>
        <p:txBody>
          <a:body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280124618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re et sous-titre">
    <p:spTree>
      <p:nvGrpSpPr>
        <p:cNvPr id="1" name=""/>
        <p:cNvGrpSpPr/>
        <p:nvPr/>
      </p:nvGrpSpPr>
      <p:grpSpPr>
        <a:xfrm>
          <a:off x="0" y="0"/>
          <a:ext cx="0" cy="0"/>
          <a:chOff x="0" y="0"/>
          <a:chExt cx="0" cy="0"/>
        </a:xfrm>
      </p:grpSpPr>
      <p:sp>
        <p:nvSpPr>
          <p:cNvPr id="149" name="Titre"/>
          <p:cNvSpPr txBox="1">
            <a:spLocks noGrp="1"/>
          </p:cNvSpPr>
          <p:nvPr>
            <p:ph type="title" hasCustomPrompt="1"/>
          </p:nvPr>
        </p:nvSpPr>
        <p:spPr>
          <a:xfrm>
            <a:off x="0" y="0"/>
            <a:ext cx="180000" cy="180000"/>
          </a:xfrm>
          <a:prstGeom prst="rect">
            <a:avLst/>
          </a:prstGeom>
          <a:ln w="25400">
            <a:solidFill>
              <a:srgbClr val="000000">
                <a:alpha val="0"/>
              </a:srgbClr>
            </a:solidFill>
            <a:round/>
          </a:ln>
        </p:spPr>
        <p:txBody>
          <a:bodyPr lIns="0" tIns="0" rIns="0" bIns="0"/>
          <a:lstStyle>
            <a:lvl1pPr defTabSz="914400">
              <a:lnSpc>
                <a:spcPct val="90000"/>
              </a:lnSpc>
              <a:defRPr sz="100" spc="0">
                <a:solidFill>
                  <a:srgbClr val="000000">
                    <a:alpha val="0"/>
                  </a:srgbClr>
                </a:solidFill>
                <a:latin typeface="Arial"/>
                <a:ea typeface="Arial"/>
                <a:cs typeface="Arial"/>
                <a:sym typeface="Arial"/>
              </a:defRPr>
            </a:lvl1pPr>
          </a:lstStyle>
          <a:p>
            <a:r>
              <a:t>Titre</a:t>
            </a:r>
          </a:p>
        </p:txBody>
      </p:sp>
      <p:sp>
        <p:nvSpPr>
          <p:cNvPr id="150" name="Numéro de diapositive"/>
          <p:cNvSpPr txBox="1">
            <a:spLocks noGrp="1"/>
          </p:cNvSpPr>
          <p:nvPr>
            <p:ph type="sldNum" sz="quarter" idx="2"/>
          </p:nvPr>
        </p:nvSpPr>
        <p:spPr>
          <a:xfrm>
            <a:off x="7458508" y="4911563"/>
            <a:ext cx="155492" cy="103875"/>
          </a:xfrm>
          <a:prstGeom prst="rect">
            <a:avLst/>
          </a:prstGeom>
        </p:spPr>
        <p:txBody>
          <a:bodyPr lIns="0" tIns="0" rIns="0" bIns="0" anchor="ctr"/>
          <a:lstStyle>
            <a:lvl1pPr algn="r" defTabSz="914400">
              <a:defRPr b="1">
                <a:latin typeface="Arial"/>
                <a:ea typeface="Arial"/>
                <a:cs typeface="Arial"/>
                <a:sym typeface="Arial"/>
              </a:defRPr>
            </a:lvl1pPr>
          </a:lstStyle>
          <a:p>
            <a:pPr hangingPunct="0"/>
            <a:fld id="{86CB4B4D-7CA3-9044-876B-883B54F8677D}" type="slidenum">
              <a:rPr lang="fr-FR" kern="0" smtClean="0"/>
              <a:pPr hangingPunct="0"/>
              <a:t>‹N°›</a:t>
            </a:fld>
            <a:endParaRPr lang="fr-FR" kern="0"/>
          </a:p>
        </p:txBody>
      </p:sp>
      <p:sp>
        <p:nvSpPr>
          <p:cNvPr id="151" name="Texte niveau 1…"/>
          <p:cNvSpPr txBox="1">
            <a:spLocks noGrp="1"/>
          </p:cNvSpPr>
          <p:nvPr>
            <p:ph type="body" sz="half" idx="1" hasCustomPrompt="1"/>
          </p:nvPr>
        </p:nvSpPr>
        <p:spPr>
          <a:xfrm>
            <a:off x="360000" y="2346046"/>
            <a:ext cx="8424000" cy="2077200"/>
          </a:xfrm>
          <a:prstGeom prst="rect">
            <a:avLst/>
          </a:prstGeom>
        </p:spPr>
        <p:txBody>
          <a:bodyPr lIns="0" tIns="0" rIns="0" bIns="0"/>
          <a:lstStyle>
            <a:lvl1pPr marL="0" indent="0" defTabSz="914400">
              <a:spcBef>
                <a:spcPts val="0"/>
              </a:spcBef>
              <a:buSzTx/>
              <a:buNone/>
              <a:defRPr sz="3150" b="1" cap="all">
                <a:latin typeface="Arial"/>
                <a:ea typeface="Arial"/>
                <a:cs typeface="Arial"/>
                <a:sym typeface="Arial"/>
              </a:defRPr>
            </a:lvl1pPr>
            <a:lvl2pPr marL="0" indent="0" defTabSz="914400">
              <a:spcBef>
                <a:spcPts val="0"/>
              </a:spcBef>
              <a:buSzTx/>
              <a:buNone/>
              <a:defRPr sz="3150" b="1" cap="all">
                <a:latin typeface="Arial"/>
                <a:ea typeface="Arial"/>
                <a:cs typeface="Arial"/>
                <a:sym typeface="Arial"/>
              </a:defRPr>
            </a:lvl2pPr>
            <a:lvl3pPr marL="418500" indent="-283500" defTabSz="914400">
              <a:spcBef>
                <a:spcPts val="0"/>
              </a:spcBef>
              <a:buSzPct val="100000"/>
              <a:defRPr sz="3150" b="1" cap="all">
                <a:latin typeface="Arial"/>
                <a:ea typeface="Arial"/>
                <a:cs typeface="Arial"/>
                <a:sym typeface="Arial"/>
              </a:defRPr>
            </a:lvl3pPr>
            <a:lvl4pPr marL="526500" indent="-324000" defTabSz="914400">
              <a:spcBef>
                <a:spcPts val="0"/>
              </a:spcBef>
              <a:buSzPct val="100000"/>
              <a:defRPr sz="3150" b="1" cap="all">
                <a:latin typeface="Arial"/>
                <a:ea typeface="Arial"/>
                <a:cs typeface="Arial"/>
                <a:sym typeface="Arial"/>
              </a:defRPr>
            </a:lvl4pPr>
            <a:lvl5pPr marL="607500" indent="-324000" defTabSz="914400">
              <a:spcBef>
                <a:spcPts val="0"/>
              </a:spcBef>
              <a:buSzPct val="100000"/>
              <a:defRPr sz="3150" b="1" cap="all">
                <a:latin typeface="Arial"/>
                <a:ea typeface="Arial"/>
                <a:cs typeface="Arial"/>
                <a:sym typeface="Arial"/>
              </a:defRPr>
            </a:lvl5pPr>
          </a:lstStyle>
          <a:p>
            <a:r>
              <a:t>Titre</a:t>
            </a:r>
          </a:p>
          <a:p>
            <a:pPr lvl="1"/>
            <a:endParaRPr/>
          </a:p>
          <a:p>
            <a:pPr lvl="2"/>
            <a:endParaRPr/>
          </a:p>
          <a:p>
            <a:pPr lvl="3"/>
            <a:endParaRPr/>
          </a:p>
          <a:p>
            <a:pPr lvl="4"/>
            <a:endParaRPr/>
          </a:p>
        </p:txBody>
      </p:sp>
      <p:sp>
        <p:nvSpPr>
          <p:cNvPr id="152" name="Connecteur droit 11"/>
          <p:cNvSpPr/>
          <p:nvPr/>
        </p:nvSpPr>
        <p:spPr>
          <a:xfrm>
            <a:off x="360000" y="4784400"/>
            <a:ext cx="8424000" cy="0"/>
          </a:xfrm>
          <a:prstGeom prst="line">
            <a:avLst/>
          </a:prstGeom>
          <a:ln w="25400">
            <a:solidFill>
              <a:srgbClr val="000000"/>
            </a:solidFill>
          </a:ln>
        </p:spPr>
        <p:txBody>
          <a:bodyPr lIns="45720" tIns="45720" rIns="45720" bIns="45720"/>
          <a:lstStyle/>
          <a:p>
            <a:pPr marL="0" marR="0" lvl="0" indent="0" algn="l" defTabSz="914400" rtl="0" eaLnBrk="1" fontAlgn="auto" latinLnBrk="0" hangingPunct="0">
              <a:lnSpc>
                <a:spcPct val="100000"/>
              </a:lnSpc>
              <a:spcBef>
                <a:spcPts val="0"/>
              </a:spcBef>
              <a:spcAft>
                <a:spcPts val="0"/>
              </a:spcAft>
              <a:buClrTx/>
              <a:buSzTx/>
              <a:buFontTx/>
              <a:buNone/>
              <a:tabLst/>
              <a:defRPr sz="4800">
                <a:solidFill>
                  <a:srgbClr val="000000"/>
                </a:solidFill>
                <a:latin typeface="Arial"/>
                <a:ea typeface="Arial"/>
                <a:cs typeface="Arial"/>
                <a:sym typeface="Arial"/>
              </a:defRPr>
            </a:pPr>
            <a:endParaRPr kumimoji="0" sz="1800" b="0" i="0" u="none" strike="noStrike" kern="0" cap="none" spc="0" normalizeH="0" baseline="0" noProof="0">
              <a:ln>
                <a:noFill/>
              </a:ln>
              <a:solidFill>
                <a:srgbClr val="000000"/>
              </a:solidFill>
              <a:effectLst/>
              <a:uLnTx/>
              <a:uFillTx/>
              <a:latin typeface="Arial"/>
              <a:cs typeface="Arial"/>
              <a:sym typeface="Arial"/>
            </a:endParaRPr>
          </a:p>
        </p:txBody>
      </p:sp>
      <p:pic>
        <p:nvPicPr>
          <p:cNvPr id="153" name="Image 9" descr="Image 9"/>
          <p:cNvPicPr>
            <a:picLocks noChangeAspect="1"/>
          </p:cNvPicPr>
          <p:nvPr/>
        </p:nvPicPr>
        <p:blipFill>
          <a:blip r:embed="rId2">
            <a:extLst/>
          </a:blip>
          <a:stretch>
            <a:fillRect/>
          </a:stretch>
        </p:blipFill>
        <p:spPr>
          <a:xfrm>
            <a:off x="179512" y="180260"/>
            <a:ext cx="2152829" cy="1770252"/>
          </a:xfrm>
          <a:prstGeom prst="rect">
            <a:avLst/>
          </a:prstGeom>
          <a:ln w="12700">
            <a:miter lim="400000"/>
          </a:ln>
        </p:spPr>
      </p:pic>
    </p:spTree>
    <p:extLst>
      <p:ext uri="{BB962C8B-B14F-4D97-AF65-F5344CB8AC3E}">
        <p14:creationId xmlns:p14="http://schemas.microsoft.com/office/powerpoint/2010/main" val="423291665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900000"/>
            <a:ext cx="8424000" cy="720000"/>
          </a:xfrm>
        </p:spPr>
        <p:txBody>
          <a:bodyPr/>
          <a:lstStyle>
            <a:lvl1pPr>
              <a:defRPr/>
            </a:lvl1pPr>
          </a:lstStyle>
          <a:p>
            <a:r>
              <a:rPr lang="fr-FR" dirty="0"/>
              <a:t>Titre</a:t>
            </a:r>
          </a:p>
        </p:txBody>
      </p:sp>
      <p:sp>
        <p:nvSpPr>
          <p:cNvPr id="3" name="Espace réservé de la date 2"/>
          <p:cNvSpPr>
            <a:spLocks noGrp="1"/>
          </p:cNvSpPr>
          <p:nvPr>
            <p:ph type="dt" sz="half" idx="10"/>
          </p:nvPr>
        </p:nvSpPr>
        <p:spPr bwMode="gray"/>
        <p:txBody>
          <a:bodyPr/>
          <a:lstStyle/>
          <a:p>
            <a:pPr algn="r"/>
            <a:r>
              <a:rPr lang="fr-FR" cap="all" smtClean="0"/>
              <a:t>jeudi 15 décembre </a:t>
            </a:r>
            <a:endParaRPr lang="fr-FR" cap="all" dirty="0"/>
          </a:p>
        </p:txBody>
      </p:sp>
      <p:sp>
        <p:nvSpPr>
          <p:cNvPr id="4" name="Espace réservé du pied de page 3"/>
          <p:cNvSpPr>
            <a:spLocks noGrp="1"/>
          </p:cNvSpPr>
          <p:nvPr>
            <p:ph type="ftr" sz="quarter" idx="11"/>
          </p:nvPr>
        </p:nvSpPr>
        <p:spPr bwMode="gray"/>
        <p:txBody>
          <a:bodyPr/>
          <a:lstStyle/>
          <a:p>
            <a:r>
              <a:rPr lang="fr-FR" smtClean="0"/>
              <a:t>Cabinet du recteur</a:t>
            </a:r>
            <a:endParaRPr lang="fr-FR" dirty="0"/>
          </a:p>
        </p:txBody>
      </p:sp>
      <p:sp>
        <p:nvSpPr>
          <p:cNvPr id="5" name="Espace réservé du numéro de diapositive 4"/>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Tree>
    <p:extLst>
      <p:ext uri="{BB962C8B-B14F-4D97-AF65-F5344CB8AC3E}">
        <p14:creationId xmlns:p14="http://schemas.microsoft.com/office/powerpoint/2010/main" val="384045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itre 3"/>
          <p:cNvSpPr>
            <a:spLocks noGrp="1"/>
          </p:cNvSpPr>
          <p:nvPr>
            <p:ph type="title" hasCustomPrompt="1"/>
          </p:nvPr>
        </p:nvSpPr>
        <p:spPr bwMode="gray">
          <a:xfrm>
            <a:off x="359999" y="900000"/>
            <a:ext cx="8424000" cy="720000"/>
          </a:xfrm>
        </p:spPr>
        <p:txBody>
          <a:bodyPr/>
          <a:lstStyle/>
          <a:p>
            <a:r>
              <a:rPr lang="fr-FR" noProof="0" dirty="0"/>
              <a:t>Titre</a:t>
            </a:r>
            <a:endParaRPr lang="fr-FR" dirty="0"/>
          </a:p>
        </p:txBody>
      </p:sp>
      <p:sp>
        <p:nvSpPr>
          <p:cNvPr id="5" name="Espace réservé de la date 4"/>
          <p:cNvSpPr>
            <a:spLocks noGrp="1"/>
          </p:cNvSpPr>
          <p:nvPr>
            <p:ph type="dt" sz="half" idx="10"/>
          </p:nvPr>
        </p:nvSpPr>
        <p:spPr bwMode="gray"/>
        <p:txBody>
          <a:bodyPr/>
          <a:lstStyle/>
          <a:p>
            <a:pPr algn="r"/>
            <a:r>
              <a:rPr lang="fr-FR" cap="all" smtClean="0"/>
              <a:t>jeudi 15 décembre </a:t>
            </a:r>
            <a:endParaRPr lang="fr-FR" cap="all" dirty="0"/>
          </a:p>
        </p:txBody>
      </p:sp>
      <p:sp>
        <p:nvSpPr>
          <p:cNvPr id="6" name="Espace réservé du pied de page 5"/>
          <p:cNvSpPr>
            <a:spLocks noGrp="1"/>
          </p:cNvSpPr>
          <p:nvPr>
            <p:ph type="ftr" sz="quarter" idx="11"/>
          </p:nvPr>
        </p:nvSpPr>
        <p:spPr bwMode="gray"/>
        <p:txBody>
          <a:bodyPr/>
          <a:lstStyle/>
          <a:p>
            <a:r>
              <a:rPr lang="fr-FR" smtClean="0"/>
              <a:t>Cabinet du recteur</a:t>
            </a:r>
            <a:endParaRPr lang="fr-FR" dirty="0"/>
          </a:p>
        </p:txBody>
      </p:sp>
      <p:sp>
        <p:nvSpPr>
          <p:cNvPr id="7" name="Espace réservé du numéro de diapositive 6"/>
          <p:cNvSpPr>
            <a:spLocks noGrp="1"/>
          </p:cNvSpPr>
          <p:nvPr>
            <p:ph type="sldNum" sz="quarter" idx="12"/>
          </p:nvPr>
        </p:nvSpPr>
        <p:spPr bwMode="gray"/>
        <p:txBody>
          <a:bodyPr/>
          <a:lstStyle/>
          <a:p>
            <a:fld id="{733122C9-A0B9-462F-8757-0847AD287B63}" type="slidenum">
              <a:rPr lang="fr-FR" smtClean="0"/>
              <a:pPr/>
              <a:t>‹N°›</a:t>
            </a:fld>
            <a:endParaRPr lang="fr-FR" dirty="0"/>
          </a:p>
        </p:txBody>
      </p:sp>
      <p:sp>
        <p:nvSpPr>
          <p:cNvPr id="9" name="Espace réservé du contenu 8"/>
          <p:cNvSpPr>
            <a:spLocks noGrp="1"/>
          </p:cNvSpPr>
          <p:nvPr>
            <p:ph sz="quarter" idx="14" hasCustomPrompt="1"/>
          </p:nvPr>
        </p:nvSpPr>
        <p:spPr bwMode="gray">
          <a:xfrm>
            <a:off x="359998" y="1836000"/>
            <a:ext cx="8424000" cy="2574000"/>
          </a:xfrm>
        </p:spPr>
        <p:txBody>
          <a:bodyPr/>
          <a:lstStyle>
            <a:lvl1pPr>
              <a:defRPr/>
            </a:lvl1pPr>
            <a:lvl2pPr>
              <a:defRPr/>
            </a:lvl2pPr>
            <a:lvl3pPr>
              <a:defRPr/>
            </a:lvl3pPr>
            <a:lvl4pPr>
              <a:defRPr/>
            </a:lvl4pPr>
            <a:lvl5pPr>
              <a:defRPr/>
            </a:lvl5pPr>
          </a:lstStyle>
          <a:p>
            <a:pPr lvl="0"/>
            <a:r>
              <a:rPr lang="fr-FR" dirty="0"/>
              <a:t>Texte de niveau 1</a:t>
            </a:r>
          </a:p>
          <a:p>
            <a:pPr lvl="1"/>
            <a:r>
              <a:rPr lang="fr-FR" dirty="0"/>
              <a:t>Texte de niveau 2</a:t>
            </a:r>
          </a:p>
          <a:p>
            <a:pPr lvl="2"/>
            <a:r>
              <a:rPr lang="fr-FR" dirty="0"/>
              <a:t>Texte de niveau 3</a:t>
            </a:r>
          </a:p>
          <a:p>
            <a:pPr lvl="3"/>
            <a:r>
              <a:rPr lang="fr-FR" dirty="0"/>
              <a:t>Texte de niveau 4</a:t>
            </a:r>
          </a:p>
          <a:p>
            <a:pPr lvl="4"/>
            <a:r>
              <a:rPr lang="fr-FR" dirty="0"/>
              <a:t>Texte de niveau 5</a:t>
            </a:r>
          </a:p>
        </p:txBody>
      </p:sp>
      <p:sp>
        <p:nvSpPr>
          <p:cNvPr id="15" name="Espace réservé du texte 9"/>
          <p:cNvSpPr>
            <a:spLocks noGrp="1"/>
          </p:cNvSpPr>
          <p:nvPr>
            <p:ph type="body" sz="quarter" idx="13" hasCustomPrompt="1"/>
          </p:nvPr>
        </p:nvSpPr>
        <p:spPr bwMode="gray">
          <a:xfrm>
            <a:off x="3312000" y="180000"/>
            <a:ext cx="5472000" cy="360000"/>
          </a:xfrm>
        </p:spPr>
        <p:txBody>
          <a:bodyPr/>
          <a:lstStyle>
            <a:lvl1pPr marL="108000" indent="-108000" algn="r">
              <a:spcAft>
                <a:spcPts val="0"/>
              </a:spcAft>
              <a:buFont typeface="+mj-lt"/>
              <a:buAutoNum type="arabicPeriod"/>
              <a:defRPr sz="750" b="1"/>
            </a:lvl1pPr>
            <a:lvl2pPr marL="108000" indent="-108000" algn="r">
              <a:spcBef>
                <a:spcPts val="0"/>
              </a:spcBef>
              <a:spcAft>
                <a:spcPts val="0"/>
              </a:spcAft>
              <a:buFont typeface="+mj-lt"/>
              <a:buAutoNum type="alphaLcPeriod"/>
              <a:defRPr sz="750"/>
            </a:lvl2pPr>
          </a:lstStyle>
          <a:p>
            <a:pPr lvl="0"/>
            <a:r>
              <a:rPr lang="fr-FR" dirty="0"/>
              <a:t>Titre</a:t>
            </a:r>
          </a:p>
          <a:p>
            <a:pPr lvl="1"/>
            <a:r>
              <a:rPr lang="fr-FR" dirty="0"/>
              <a:t>Sous-titre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Intertitre">
    <p:spTree>
      <p:nvGrpSpPr>
        <p:cNvPr id="1" name=""/>
        <p:cNvGrpSpPr/>
        <p:nvPr/>
      </p:nvGrpSpPr>
      <p:grpSpPr>
        <a:xfrm>
          <a:off x="0" y="0"/>
          <a:ext cx="0" cy="0"/>
          <a:chOff x="0" y="0"/>
          <a:chExt cx="0" cy="0"/>
        </a:xfrm>
      </p:grpSpPr>
      <p:sp>
        <p:nvSpPr>
          <p:cNvPr id="18" name="Espace réservé du contenu 2">
            <a:extLst>
              <a:ext uri="{FF2B5EF4-FFF2-40B4-BE49-F238E27FC236}">
                <a16:creationId xmlns:a16="http://schemas.microsoft.com/office/drawing/2014/main" id="{F7674B50-FFC0-4217-8706-FFC22614BF76}"/>
              </a:ext>
            </a:extLst>
          </p:cNvPr>
          <p:cNvSpPr>
            <a:spLocks noGrp="1"/>
          </p:cNvSpPr>
          <p:nvPr>
            <p:ph idx="13"/>
          </p:nvPr>
        </p:nvSpPr>
        <p:spPr>
          <a:xfrm>
            <a:off x="767687" y="1427559"/>
            <a:ext cx="6901927" cy="3263504"/>
          </a:xfrm>
        </p:spPr>
        <p:txBody>
          <a:bodyPr/>
          <a:lstStyle>
            <a:lvl1pPr>
              <a:defRPr sz="2100"/>
            </a:lvl1pPr>
            <a:lvl2pPr>
              <a:defRPr sz="2100"/>
            </a:lvl2pPr>
            <a:lvl3pPr>
              <a:defRPr sz="2100"/>
            </a:lvl3pPr>
            <a:lvl4pPr>
              <a:defRPr sz="2100"/>
            </a:lvl4pPr>
            <a:lvl5pPr>
              <a:defRPr sz="24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Rectangle 5">
            <a:extLst>
              <a:ext uri="{FF2B5EF4-FFF2-40B4-BE49-F238E27FC236}">
                <a16:creationId xmlns:a16="http://schemas.microsoft.com/office/drawing/2014/main" id="{8AF6E436-CF7C-4EE3-A38F-2EC302C1B482}"/>
              </a:ext>
            </a:extLst>
          </p:cNvPr>
          <p:cNvSpPr/>
          <p:nvPr userDrawn="1"/>
        </p:nvSpPr>
        <p:spPr>
          <a:xfrm rot="19068723">
            <a:off x="5449131" y="-83426"/>
            <a:ext cx="390525" cy="39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35D040EB-7AD3-4D7B-A8B6-BF5E1FE58A47}"/>
              </a:ext>
            </a:extLst>
          </p:cNvPr>
          <p:cNvSpPr/>
          <p:nvPr userDrawn="1"/>
        </p:nvSpPr>
        <p:spPr>
          <a:xfrm>
            <a:off x="8198274" y="1572455"/>
            <a:ext cx="390525" cy="390525"/>
          </a:xfrm>
          <a:prstGeom prst="rect">
            <a:avLst/>
          </a:prstGeom>
          <a:solidFill>
            <a:srgbClr val="312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6E85C90D-D190-4E4B-B4DE-D10323BD64C1}"/>
              </a:ext>
            </a:extLst>
          </p:cNvPr>
          <p:cNvSpPr/>
          <p:nvPr userDrawn="1"/>
        </p:nvSpPr>
        <p:spPr>
          <a:xfrm rot="14443289">
            <a:off x="8054275" y="265680"/>
            <a:ext cx="390525" cy="390525"/>
          </a:xfrm>
          <a:prstGeom prst="rect">
            <a:avLst/>
          </a:prstGeom>
          <a:solidFill>
            <a:srgbClr val="E73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CAF59F96-CD8F-491C-8463-AC324E7F4ED6}"/>
              </a:ext>
            </a:extLst>
          </p:cNvPr>
          <p:cNvSpPr/>
          <p:nvPr userDrawn="1"/>
        </p:nvSpPr>
        <p:spPr>
          <a:xfrm rot="19617111">
            <a:off x="8948738" y="1787982"/>
            <a:ext cx="390525" cy="39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0F04CCFF-F635-4FC0-BE2F-57838CC74BB6}"/>
              </a:ext>
            </a:extLst>
          </p:cNvPr>
          <p:cNvSpPr/>
          <p:nvPr userDrawn="1"/>
        </p:nvSpPr>
        <p:spPr>
          <a:xfrm rot="19068723">
            <a:off x="7676322" y="2147473"/>
            <a:ext cx="390525" cy="390525"/>
          </a:xfrm>
          <a:prstGeom prst="rect">
            <a:avLst/>
          </a:prstGeom>
          <a:solidFill>
            <a:srgbClr val="BA6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D26E074-BA4A-421C-A24C-CA32334E7F73}"/>
              </a:ext>
            </a:extLst>
          </p:cNvPr>
          <p:cNvSpPr/>
          <p:nvPr userDrawn="1"/>
        </p:nvSpPr>
        <p:spPr>
          <a:xfrm rot="20172252">
            <a:off x="6931873" y="449833"/>
            <a:ext cx="390525" cy="390525"/>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7674805E-13E5-4D2B-AFAA-8546AFC291BF}"/>
              </a:ext>
            </a:extLst>
          </p:cNvPr>
          <p:cNvSpPr/>
          <p:nvPr userDrawn="1"/>
        </p:nvSpPr>
        <p:spPr>
          <a:xfrm rot="19068723">
            <a:off x="8848749" y="962025"/>
            <a:ext cx="390525" cy="390525"/>
          </a:xfrm>
          <a:prstGeom prst="rect">
            <a:avLst/>
          </a:prstGeom>
          <a:solidFill>
            <a:srgbClr val="2D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18388A9C-92D3-4F0D-BA66-82E09E345337}"/>
              </a:ext>
            </a:extLst>
          </p:cNvPr>
          <p:cNvSpPr/>
          <p:nvPr userDrawn="1"/>
        </p:nvSpPr>
        <p:spPr>
          <a:xfrm rot="20322099">
            <a:off x="8572939" y="2238790"/>
            <a:ext cx="390525" cy="390525"/>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EE292A8A-DA3F-4BCA-9BF6-A67417E5355A}"/>
              </a:ext>
            </a:extLst>
          </p:cNvPr>
          <p:cNvSpPr/>
          <p:nvPr userDrawn="1"/>
        </p:nvSpPr>
        <p:spPr>
          <a:xfrm rot="19068723">
            <a:off x="8825790" y="3066222"/>
            <a:ext cx="390525" cy="390525"/>
          </a:xfrm>
          <a:prstGeom prst="rect">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9437CE9-8CDC-49E8-AAD6-BF2041AA8E4D}"/>
              </a:ext>
            </a:extLst>
          </p:cNvPr>
          <p:cNvSpPr/>
          <p:nvPr userDrawn="1"/>
        </p:nvSpPr>
        <p:spPr>
          <a:xfrm rot="1488851">
            <a:off x="7785096" y="955931"/>
            <a:ext cx="390525" cy="39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Titre 1">
            <a:extLst>
              <a:ext uri="{FF2B5EF4-FFF2-40B4-BE49-F238E27FC236}">
                <a16:creationId xmlns:a16="http://schemas.microsoft.com/office/drawing/2014/main" id="{6CFE6E75-1F0D-4988-9E65-7AFC18227394}"/>
              </a:ext>
            </a:extLst>
          </p:cNvPr>
          <p:cNvSpPr>
            <a:spLocks noGrp="1"/>
          </p:cNvSpPr>
          <p:nvPr>
            <p:ph type="ctrTitle" hasCustomPrompt="1"/>
          </p:nvPr>
        </p:nvSpPr>
        <p:spPr>
          <a:xfrm>
            <a:off x="1694329" y="211023"/>
            <a:ext cx="4883588" cy="578431"/>
          </a:xfrm>
        </p:spPr>
        <p:txBody>
          <a:bodyPr anchor="b">
            <a:normAutofit/>
          </a:bodyPr>
          <a:lstStyle>
            <a:lvl1pPr algn="l">
              <a:defRPr sz="2400">
                <a:solidFill>
                  <a:schemeClr val="tx1"/>
                </a:solidFill>
                <a:latin typeface="Arial Rounded MT Bold" panose="020F0704030504030204" pitchFamily="34" charset="0"/>
              </a:defRPr>
            </a:lvl1pPr>
          </a:lstStyle>
          <a:p>
            <a:r>
              <a:rPr lang="fr-FR" sz="1800" dirty="0">
                <a:latin typeface="Arial Black" panose="020B0A04020102020204" pitchFamily="34" charset="0"/>
              </a:rPr>
              <a:t>DOCUMENT</a:t>
            </a:r>
            <a:endParaRPr lang="fr-FR" dirty="0"/>
          </a:p>
        </p:txBody>
      </p:sp>
      <p:sp>
        <p:nvSpPr>
          <p:cNvPr id="22" name="Espace réservé du numéro de diapositive 21">
            <a:extLst>
              <a:ext uri="{FF2B5EF4-FFF2-40B4-BE49-F238E27FC236}">
                <a16:creationId xmlns:a16="http://schemas.microsoft.com/office/drawing/2014/main" id="{0F95C2D7-053B-4938-92C0-7F4166172DCE}"/>
              </a:ext>
            </a:extLst>
          </p:cNvPr>
          <p:cNvSpPr>
            <a:spLocks noGrp="1"/>
          </p:cNvSpPr>
          <p:nvPr>
            <p:ph type="sldNum" sz="quarter" idx="12"/>
          </p:nvPr>
        </p:nvSpPr>
        <p:spPr/>
        <p:txBody>
          <a:bodyPr/>
          <a:lstStyle/>
          <a:p>
            <a:pPr defTabSz="342900" eaLnBrk="0" fontAlgn="base" hangingPunct="0">
              <a:spcBef>
                <a:spcPct val="0"/>
              </a:spcBef>
              <a:spcAft>
                <a:spcPct val="0"/>
              </a:spcAft>
            </a:pPr>
            <a:fld id="{E0C22175-0D5A-48C6-BB0B-61EDD237B233}" type="slidenum">
              <a:rPr lang="fr-FR" sz="1350" smtClean="0">
                <a:solidFill>
                  <a:prstClr val="black"/>
                </a:solidFill>
                <a:latin typeface="Arial Narrow" panose="020B0606020202030204" pitchFamily="34" charset="0"/>
              </a:rPr>
              <a:pPr defTabSz="342900" eaLnBrk="0" fontAlgn="base" hangingPunct="0">
                <a:spcBef>
                  <a:spcPct val="0"/>
                </a:spcBef>
                <a:spcAft>
                  <a:spcPct val="0"/>
                </a:spcAft>
              </a:pPr>
              <a:t>‹N°›</a:t>
            </a:fld>
            <a:endParaRPr lang="fr-FR" sz="135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6259931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re et textes 3 colonnes">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359999" y="1098418"/>
            <a:ext cx="8424000" cy="323165"/>
          </a:xfrm>
        </p:spPr>
        <p:txBody>
          <a:bodyPr/>
          <a:lstStyle>
            <a:lvl1pPr>
              <a:defRPr/>
            </a:lvl1pPr>
          </a:lstStyle>
          <a:p>
            <a:r>
              <a:rPr lang="fr-FR"/>
              <a:t>Titre</a:t>
            </a:r>
          </a:p>
        </p:txBody>
      </p:sp>
      <p:sp>
        <p:nvSpPr>
          <p:cNvPr id="3" name="Espace réservé de la date 2"/>
          <p:cNvSpPr>
            <a:spLocks noGrp="1"/>
          </p:cNvSpPr>
          <p:nvPr>
            <p:ph type="dt" sz="half" idx="10"/>
          </p:nvPr>
        </p:nvSpPr>
        <p:spPr bwMode="gray"/>
        <p:txBody>
          <a:bodyPr/>
          <a:lstStyle/>
          <a:p>
            <a:pPr algn="r" defTabSz="342900" eaLnBrk="0" fontAlgn="base" hangingPunct="0">
              <a:spcBef>
                <a:spcPct val="0"/>
              </a:spcBef>
              <a:spcAft>
                <a:spcPct val="0"/>
              </a:spcAft>
            </a:pPr>
            <a:r>
              <a:rPr lang="fr-FR" sz="1350" cap="all" smtClean="0">
                <a:solidFill>
                  <a:prstClr val="black"/>
                </a:solidFill>
                <a:latin typeface="Arial Narrow" panose="020B0606020202030204" pitchFamily="34" charset="0"/>
              </a:rPr>
              <a:t>jeudi 15 décembre </a:t>
            </a:r>
            <a:endParaRPr lang="fr-FR" sz="1350" cap="all">
              <a:solidFill>
                <a:prstClr val="black"/>
              </a:solidFill>
              <a:latin typeface="Arial Narrow" panose="020B0606020202030204" pitchFamily="34" charset="0"/>
            </a:endParaRPr>
          </a:p>
        </p:txBody>
      </p:sp>
      <p:sp>
        <p:nvSpPr>
          <p:cNvPr id="4" name="Espace réservé du pied de page 3"/>
          <p:cNvSpPr>
            <a:spLocks noGrp="1"/>
          </p:cNvSpPr>
          <p:nvPr>
            <p:ph type="ftr" sz="quarter" idx="11"/>
          </p:nvPr>
        </p:nvSpPr>
        <p:spPr bwMode="gray"/>
        <p:txBody>
          <a:bodyPr/>
          <a:lstStyle/>
          <a:p>
            <a:pPr defTabSz="342900"/>
            <a:r>
              <a:rPr lang="fr-FR" smtClean="0">
                <a:solidFill>
                  <a:prstClr val="black">
                    <a:tint val="75000"/>
                  </a:prstClr>
                </a:solidFill>
              </a:rPr>
              <a:t>Cabinet du recteur</a:t>
            </a:r>
            <a:endParaRPr lang="fr-FR">
              <a:solidFill>
                <a:prstClr val="black">
                  <a:tint val="75000"/>
                </a:prstClr>
              </a:solidFill>
            </a:endParaRPr>
          </a:p>
        </p:txBody>
      </p:sp>
      <p:sp>
        <p:nvSpPr>
          <p:cNvPr id="5" name="Espace réservé du numéro de diapositive 4"/>
          <p:cNvSpPr>
            <a:spLocks noGrp="1"/>
          </p:cNvSpPr>
          <p:nvPr>
            <p:ph type="sldNum" sz="quarter" idx="12"/>
          </p:nvPr>
        </p:nvSpPr>
        <p:spPr bwMode="gray"/>
        <p:txBody>
          <a:bodyPr/>
          <a:lstStyle/>
          <a:p>
            <a:pPr defTabSz="342900" eaLnBrk="0" fontAlgn="base" hangingPunct="0">
              <a:spcBef>
                <a:spcPct val="0"/>
              </a:spcBef>
              <a:spcAft>
                <a:spcPct val="0"/>
              </a:spcAft>
            </a:pPr>
            <a:fld id="{733122C9-A0B9-462F-8757-0847AD287B63}" type="slidenum">
              <a:rPr lang="fr-FR" sz="1350" smtClean="0">
                <a:solidFill>
                  <a:prstClr val="black"/>
                </a:solidFill>
                <a:latin typeface="Arial Narrow" panose="020B0606020202030204" pitchFamily="34" charset="0"/>
              </a:rPr>
              <a:pPr defTabSz="342900" eaLnBrk="0" fontAlgn="base" hangingPunct="0">
                <a:spcBef>
                  <a:spcPct val="0"/>
                </a:spcBef>
                <a:spcAft>
                  <a:spcPct val="0"/>
                </a:spcAft>
              </a:pPr>
              <a:t>‹N°›</a:t>
            </a:fld>
            <a:endParaRPr lang="fr-FR" sz="1350">
              <a:solidFill>
                <a:prstClr val="black"/>
              </a:solidFill>
              <a:latin typeface="Arial Narrow" panose="020B0606020202030204" pitchFamily="34" charset="0"/>
            </a:endParaRPr>
          </a:p>
        </p:txBody>
      </p:sp>
      <p:sp>
        <p:nvSpPr>
          <p:cNvPr id="10" name="Espace réservé du texte 9"/>
          <p:cNvSpPr>
            <a:spLocks noGrp="1"/>
          </p:cNvSpPr>
          <p:nvPr>
            <p:ph type="body" sz="quarter" idx="13" hasCustomPrompt="1"/>
          </p:nvPr>
        </p:nvSpPr>
        <p:spPr bwMode="gray">
          <a:xfrm>
            <a:off x="3312000" y="180000"/>
            <a:ext cx="5472000" cy="360000"/>
          </a:xfrm>
        </p:spPr>
        <p:txBody>
          <a:bodyPr/>
          <a:lstStyle>
            <a:lvl1pPr marL="80998" indent="-80998" algn="r">
              <a:spcAft>
                <a:spcPts val="0"/>
              </a:spcAft>
              <a:buFont typeface="+mj-lt"/>
              <a:buAutoNum type="arabicPeriod"/>
              <a:defRPr sz="563" b="1"/>
            </a:lvl1pPr>
            <a:lvl2pPr marL="80998" indent="-80998" algn="r">
              <a:spcBef>
                <a:spcPts val="0"/>
              </a:spcBef>
              <a:spcAft>
                <a:spcPts val="0"/>
              </a:spcAft>
              <a:buFont typeface="+mj-lt"/>
              <a:buAutoNum type="alphaLcPeriod"/>
              <a:defRPr sz="563"/>
            </a:lvl2pPr>
          </a:lstStyle>
          <a:p>
            <a:pPr lvl="0"/>
            <a:r>
              <a:rPr lang="fr-FR"/>
              <a:t>Titre</a:t>
            </a:r>
          </a:p>
          <a:p>
            <a:pPr lvl="1"/>
            <a:r>
              <a:rPr lang="fr-FR"/>
              <a:t>Sous-titre</a:t>
            </a:r>
          </a:p>
        </p:txBody>
      </p:sp>
      <p:sp>
        <p:nvSpPr>
          <p:cNvPr id="12" name="Espace réservé du texte 11"/>
          <p:cNvSpPr>
            <a:spLocks noGrp="1"/>
          </p:cNvSpPr>
          <p:nvPr>
            <p:ph type="body" sz="quarter" idx="14" hasCustomPrompt="1"/>
          </p:nvPr>
        </p:nvSpPr>
        <p:spPr bwMode="gray">
          <a:xfrm>
            <a:off x="359999" y="1836000"/>
            <a:ext cx="2520000" cy="2574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3" name="Espace réservé du texte 11"/>
          <p:cNvSpPr>
            <a:spLocks noGrp="1"/>
          </p:cNvSpPr>
          <p:nvPr>
            <p:ph type="body" sz="quarter" idx="15" hasCustomPrompt="1"/>
          </p:nvPr>
        </p:nvSpPr>
        <p:spPr bwMode="gray">
          <a:xfrm>
            <a:off x="3312000" y="1836000"/>
            <a:ext cx="2520000" cy="2574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
        <p:nvSpPr>
          <p:cNvPr id="14" name="Espace réservé du texte 11"/>
          <p:cNvSpPr>
            <a:spLocks noGrp="1"/>
          </p:cNvSpPr>
          <p:nvPr>
            <p:ph type="body" sz="quarter" idx="16" hasCustomPrompt="1"/>
          </p:nvPr>
        </p:nvSpPr>
        <p:spPr bwMode="gray">
          <a:xfrm>
            <a:off x="6264000" y="1836000"/>
            <a:ext cx="2520000" cy="2574000"/>
          </a:xfrm>
        </p:spPr>
        <p:txBody>
          <a:bodyPr/>
          <a:lstStyle>
            <a:lvl1pPr>
              <a:defRPr/>
            </a:lvl1pPr>
            <a:lvl2pPr>
              <a:defRPr/>
            </a:lvl2pPr>
            <a:lvl3pPr>
              <a:defRPr baseline="0"/>
            </a:lvl3pPr>
            <a:lvl4pPr>
              <a:defRPr/>
            </a:lvl4pPr>
            <a:lvl5pPr>
              <a:defRPr/>
            </a:lvl5pPr>
          </a:lstStyle>
          <a:p>
            <a:pPr lvl="0"/>
            <a:r>
              <a:rPr lang="fr-FR"/>
              <a:t>Texte de niveau 1</a:t>
            </a:r>
          </a:p>
          <a:p>
            <a:pPr lvl="1"/>
            <a:r>
              <a:rPr lang="fr-FR"/>
              <a:t>Texte de niveau 2</a:t>
            </a:r>
          </a:p>
          <a:p>
            <a:pPr lvl="2"/>
            <a:r>
              <a:rPr lang="fr-FR"/>
              <a:t>Texte de niveau 3</a:t>
            </a:r>
          </a:p>
          <a:p>
            <a:pPr lvl="3"/>
            <a:r>
              <a:rPr lang="fr-FR"/>
              <a:t>Texte de niveau 4</a:t>
            </a:r>
          </a:p>
          <a:p>
            <a:pPr lvl="4"/>
            <a:r>
              <a:rPr lang="fr-FR"/>
              <a:t>Texte de niveau 5</a:t>
            </a:r>
          </a:p>
        </p:txBody>
      </p:sp>
    </p:spTree>
    <p:extLst>
      <p:ext uri="{BB962C8B-B14F-4D97-AF65-F5344CB8AC3E}">
        <p14:creationId xmlns:p14="http://schemas.microsoft.com/office/powerpoint/2010/main" val="100863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uvertu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CFFD477-A2FD-334A-824B-D8A12A8BF7B9}"/>
              </a:ext>
            </a:extLst>
          </p:cNvPr>
          <p:cNvPicPr>
            <a:picLocks noChangeAspect="1"/>
          </p:cNvPicPr>
          <p:nvPr userDrawn="1"/>
        </p:nvPicPr>
        <p:blipFill>
          <a:blip r:embed="rId2"/>
          <a:srcRect/>
          <a:stretch/>
        </p:blipFill>
        <p:spPr>
          <a:xfrm>
            <a:off x="4930445" y="483518"/>
            <a:ext cx="3601996" cy="1368152"/>
          </a:xfrm>
          <a:prstGeom prst="rect">
            <a:avLst/>
          </a:prstGeom>
        </p:spPr>
      </p:pic>
      <p:sp>
        <p:nvSpPr>
          <p:cNvPr id="4" name="Espace réservé de la date 3"/>
          <p:cNvSpPr>
            <a:spLocks noGrp="1"/>
          </p:cNvSpPr>
          <p:nvPr>
            <p:ph type="dt" sz="half" idx="10"/>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 b="1" i="0" u="none" strike="noStrike" kern="1200" cap="none" spc="0" normalizeH="0" baseline="0" noProof="0" smtClean="0">
                <a:ln>
                  <a:noFill/>
                </a:ln>
                <a:solidFill>
                  <a:srgbClr val="000000">
                    <a:alpha val="0"/>
                  </a:srgbClr>
                </a:solidFill>
                <a:effectLst/>
                <a:uLnTx/>
                <a:uFillTx/>
                <a:latin typeface="Marianne"/>
                <a:ea typeface="+mn-ea"/>
                <a:cs typeface="+mn-cs"/>
              </a:rPr>
              <a:t>jeudi 15 décembre </a:t>
            </a:r>
            <a:endParaRPr kumimoji="0" lang="fr-FR" sz="100" b="1" i="0" u="none" strike="noStrike" kern="1200" cap="none" spc="0" normalizeH="0" baseline="0" noProof="0">
              <a:ln>
                <a:noFill/>
              </a:ln>
              <a:solidFill>
                <a:srgbClr val="000000">
                  <a:alpha val="0"/>
                </a:srgbClr>
              </a:solidFill>
              <a:effectLst/>
              <a:uLnTx/>
              <a:uFillTx/>
              <a:latin typeface="Marianne"/>
              <a:ea typeface="+mn-ea"/>
              <a:cs typeface="+mn-cs"/>
            </a:endParaRPr>
          </a:p>
        </p:txBody>
      </p:sp>
      <p:sp>
        <p:nvSpPr>
          <p:cNvPr id="5" name="Espace réservé du pied de page 4"/>
          <p:cNvSpPr>
            <a:spLocks noGrp="1"/>
          </p:cNvSpPr>
          <p:nvPr>
            <p:ph type="ftr" sz="quarter" idx="11"/>
          </p:nvPr>
        </p:nvSpPr>
        <p:spPr bwMode="gray">
          <a:xfrm>
            <a:off x="720000" y="3919897"/>
            <a:ext cx="3240000" cy="900000"/>
          </a:xfrm>
        </p:spPr>
        <p:txBody>
          <a:bodyPr anchor="b" anchorCtr="0"/>
          <a:lstStyle>
            <a:lvl1pPr>
              <a:defRPr sz="115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1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1150" b="1" i="0" u="none" strike="noStrike" kern="1200" cap="none" spc="0" normalizeH="0" baseline="0" noProof="0">
              <a:ln>
                <a:noFill/>
              </a:ln>
              <a:solidFill>
                <a:srgbClr val="000000"/>
              </a:solidFill>
              <a:effectLst/>
              <a:uLnTx/>
              <a:uFillTx/>
              <a:latin typeface="Marianne"/>
              <a:ea typeface="+mn-ea"/>
              <a:cs typeface="+mn-cs"/>
            </a:endParaRPr>
          </a:p>
        </p:txBody>
      </p:sp>
      <p:sp>
        <p:nvSpPr>
          <p:cNvPr id="6" name="Espace réservé du numéro de diapositive 5"/>
          <p:cNvSpPr>
            <a:spLocks noGrp="1"/>
          </p:cNvSpPr>
          <p:nvPr>
            <p:ph type="sldNum" sz="quarter" idx="12"/>
          </p:nvPr>
        </p:nvSpPr>
        <p:spPr bwMode="gray">
          <a:xfrm>
            <a:off x="0" y="4963500"/>
            <a:ext cx="180000" cy="180000"/>
          </a:xfrm>
          <a:ln>
            <a:solidFill>
              <a:schemeClr val="tx1">
                <a:alpha val="0"/>
              </a:schemeClr>
            </a:solidFill>
          </a:ln>
        </p:spPr>
        <p:txBody>
          <a:bodyPr/>
          <a:lstStyle>
            <a:lvl1pPr>
              <a:defRPr sz="100">
                <a:solidFill>
                  <a:schemeClr val="tx1">
                    <a:alpha val="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C140CD-8AED-46FF-A9A2-77308F3F39AE}" type="slidenum">
              <a:rPr kumimoji="0" lang="fr-FR" sz="100" b="1" i="0" u="none" strike="noStrike" kern="1200" cap="none" spc="0" normalizeH="0" baseline="0" noProof="0" smtClean="0">
                <a:ln>
                  <a:noFill/>
                </a:ln>
                <a:solidFill>
                  <a:srgbClr val="000000">
                    <a:alpha val="0"/>
                  </a:srgbClr>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00" b="1" i="0" u="none" strike="noStrike" kern="1200" cap="none" spc="0" normalizeH="0" baseline="0" noProof="0">
              <a:ln>
                <a:noFill/>
              </a:ln>
              <a:solidFill>
                <a:srgbClr val="000000">
                  <a:alpha val="0"/>
                </a:srgbClr>
              </a:solidFill>
              <a:effectLst/>
              <a:uLnTx/>
              <a:uFillTx/>
              <a:latin typeface="Marianne"/>
              <a:ea typeface="+mn-ea"/>
              <a:cs typeface="+mn-cs"/>
            </a:endParaRPr>
          </a:p>
        </p:txBody>
      </p:sp>
      <p:sp>
        <p:nvSpPr>
          <p:cNvPr id="7" name="Titre 6"/>
          <p:cNvSpPr>
            <a:spLocks noGrp="1"/>
          </p:cNvSpPr>
          <p:nvPr>
            <p:ph type="title" hasCustomPrompt="1"/>
          </p:nvPr>
        </p:nvSpPr>
        <p:spPr bwMode="gray">
          <a:xfrm>
            <a:off x="0" y="0"/>
            <a:ext cx="180000" cy="180000"/>
          </a:xfrm>
          <a:ln>
            <a:solidFill>
              <a:schemeClr val="tx1">
                <a:alpha val="0"/>
              </a:schemeClr>
            </a:solidFill>
          </a:ln>
        </p:spPr>
        <p:txBody>
          <a:bodyPr/>
          <a:lstStyle>
            <a:lvl1pPr>
              <a:defRPr sz="100">
                <a:solidFill>
                  <a:schemeClr val="tx1">
                    <a:alpha val="0"/>
                  </a:schemeClr>
                </a:solidFill>
              </a:defRPr>
            </a:lvl1pPr>
          </a:lstStyle>
          <a:p>
            <a:r>
              <a:rPr lang="fr-FR"/>
              <a:t>Titre</a:t>
            </a:r>
          </a:p>
        </p:txBody>
      </p:sp>
      <p:pic>
        <p:nvPicPr>
          <p:cNvPr id="2" name="Imag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40000" y="360000"/>
            <a:ext cx="2700000" cy="2700000"/>
          </a:xfrm>
          <a:prstGeom prst="rect">
            <a:avLst/>
          </a:prstGeom>
        </p:spPr>
      </p:pic>
    </p:spTree>
    <p:extLst>
      <p:ext uri="{BB962C8B-B14F-4D97-AF65-F5344CB8AC3E}">
        <p14:creationId xmlns:p14="http://schemas.microsoft.com/office/powerpoint/2010/main" val="1088252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4.png"/><Relationship Id="rId4" Type="http://schemas.openxmlformats.org/officeDocument/2006/relationships/slideLayout" Target="../slideLayouts/slideLayout12.xml"/><Relationship Id="rId9"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dirty="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algn="r"/>
            <a:r>
              <a:rPr lang="fr-FR" cap="all" smtClean="0"/>
              <a:t>jeudi 15 décembre </a:t>
            </a:r>
            <a:endParaRPr lang="fr-FR" cap="all" dirty="0"/>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r>
              <a:rPr lang="fr-FR" smtClean="0"/>
              <a:t>Cabinet du recteur</a:t>
            </a:r>
            <a:endParaRPr lang="fr-FR" dirty="0"/>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fld id="{733122C9-A0B9-462F-8757-0847AD287B63}" type="slidenum">
              <a:rPr lang="fr-FR" smtClean="0"/>
              <a:pPr/>
              <a:t>‹N°›</a:t>
            </a:fld>
            <a:endParaRPr lang="fr-FR" dirty="0"/>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985C7C26-3777-6343-8C6F-2F6E4C4CEF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3528" y="108091"/>
            <a:ext cx="755765" cy="621458"/>
          </a:xfrm>
          <a:prstGeom prst="rect">
            <a:avLst/>
          </a:prstGeom>
        </p:spPr>
      </p:pic>
    </p:spTree>
  </p:cSld>
  <p:clrMap bg1="lt1" tx1="dk1" bg2="lt2" tx2="dk2" accent1="accent1" accent2="accent2" accent3="accent3" accent4="accent4" accent5="accent5" accent6="accent6" hlink="hlink" folHlink="folHlink"/>
  <p:sldLayoutIdLst>
    <p:sldLayoutId id="2147483808" r:id="rId1"/>
    <p:sldLayoutId id="2147483812" r:id="rId2"/>
    <p:sldLayoutId id="2147483810" r:id="rId3"/>
    <p:sldLayoutId id="2147483811" r:id="rId4"/>
    <p:sldLayoutId id="2147483809" r:id="rId5"/>
    <p:sldLayoutId id="2147483798" r:id="rId6"/>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C04E4D8-81BF-1E49-863C-5693067E179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9514" y="180260"/>
            <a:ext cx="2152829" cy="1635093"/>
          </a:xfrm>
          <a:prstGeom prst="rect">
            <a:avLst/>
          </a:prstGeom>
        </p:spPr>
      </p:pic>
      <p:sp>
        <p:nvSpPr>
          <p:cNvPr id="2" name="Espace réservé du titre 1"/>
          <p:cNvSpPr>
            <a:spLocks noGrp="1"/>
          </p:cNvSpPr>
          <p:nvPr>
            <p:ph type="title"/>
          </p:nvPr>
        </p:nvSpPr>
        <p:spPr>
          <a:xfrm>
            <a:off x="1701906" y="553530"/>
            <a:ext cx="6249987" cy="323165"/>
          </a:xfrm>
          <a:prstGeom prst="rect">
            <a:avLst/>
          </a:prstGeom>
        </p:spPr>
        <p:txBody>
          <a:bodyPr vert="horz" wrap="square" lIns="0" tIns="0" rIns="0" bIns="0" rtlCol="0" anchor="ctr">
            <a:spAutoFit/>
          </a:bodyPr>
          <a:lstStyle/>
          <a:p>
            <a:r>
              <a:rPr lang="fr-FR" dirty="0" smtClean="0"/>
              <a:t>Cliquez et modifiez le titre</a:t>
            </a:r>
            <a:endParaRPr lang="fr-FR" dirty="0"/>
          </a:p>
        </p:txBody>
      </p:sp>
      <p:sp>
        <p:nvSpPr>
          <p:cNvPr id="4" name="Espace réservé du pied de page 3"/>
          <p:cNvSpPr>
            <a:spLocks noGrp="1"/>
          </p:cNvSpPr>
          <p:nvPr>
            <p:ph type="ftr" sz="quarter" idx="3"/>
          </p:nvPr>
        </p:nvSpPr>
        <p:spPr>
          <a:xfrm>
            <a:off x="-7938" y="4325541"/>
            <a:ext cx="9151938" cy="817959"/>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342900">
              <a:defRPr/>
            </a:pPr>
            <a:r>
              <a:rPr lang="fr-FR" smtClean="0">
                <a:solidFill>
                  <a:prstClr val="black">
                    <a:tint val="75000"/>
                  </a:prstClr>
                </a:solidFill>
              </a:rPr>
              <a:t>Cabinet du recteur</a:t>
            </a:r>
            <a:endParaRPr lang="fr-FR">
              <a:solidFill>
                <a:prstClr val="black">
                  <a:tint val="75000"/>
                </a:prstClr>
              </a:solidFill>
            </a:endParaRPr>
          </a:p>
        </p:txBody>
      </p:sp>
      <p:sp>
        <p:nvSpPr>
          <p:cNvPr id="2053" name="Espace réservé du texte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fr-FR" altLang="fr-FR" dirty="0" smtClean="0"/>
              <a:t>Deuxième niveau</a:t>
            </a:r>
          </a:p>
          <a:p>
            <a:pPr lvl="2"/>
            <a:r>
              <a:rPr lang="fr-FR" altLang="fr-FR" dirty="0" smtClean="0"/>
              <a:t>Troisième niveau</a:t>
            </a:r>
          </a:p>
          <a:p>
            <a:pPr lvl="3"/>
            <a:r>
              <a:rPr lang="fr-FR" altLang="fr-FR" dirty="0" smtClean="0"/>
              <a:t>Quatrième niveau</a:t>
            </a:r>
          </a:p>
          <a:p>
            <a:pPr lvl="4"/>
            <a:r>
              <a:rPr lang="fr-FR" altLang="fr-FR" dirty="0" smtClean="0"/>
              <a:t>Cinquième niveau</a:t>
            </a:r>
          </a:p>
        </p:txBody>
      </p:sp>
      <p:sp>
        <p:nvSpPr>
          <p:cNvPr id="9" name="Rectangle 8">
            <a:extLst>
              <a:ext uri="{FF2B5EF4-FFF2-40B4-BE49-F238E27FC236}">
                <a16:creationId xmlns:a16="http://schemas.microsoft.com/office/drawing/2014/main" id="{8AF6E436-CF7C-4EE3-A38F-2EC302C1B482}"/>
              </a:ext>
            </a:extLst>
          </p:cNvPr>
          <p:cNvSpPr/>
          <p:nvPr userDrawn="1"/>
        </p:nvSpPr>
        <p:spPr>
          <a:xfrm rot="19068723">
            <a:off x="5449131" y="-83426"/>
            <a:ext cx="390525" cy="39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35D040EB-7AD3-4D7B-A8B6-BF5E1FE58A47}"/>
              </a:ext>
            </a:extLst>
          </p:cNvPr>
          <p:cNvSpPr/>
          <p:nvPr userDrawn="1"/>
        </p:nvSpPr>
        <p:spPr>
          <a:xfrm>
            <a:off x="8198274" y="1572455"/>
            <a:ext cx="390525" cy="390525"/>
          </a:xfrm>
          <a:prstGeom prst="rect">
            <a:avLst/>
          </a:prstGeom>
          <a:solidFill>
            <a:srgbClr val="312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E85C90D-D190-4E4B-B4DE-D10323BD64C1}"/>
              </a:ext>
            </a:extLst>
          </p:cNvPr>
          <p:cNvSpPr/>
          <p:nvPr userDrawn="1"/>
        </p:nvSpPr>
        <p:spPr>
          <a:xfrm rot="14443289">
            <a:off x="8054275" y="265680"/>
            <a:ext cx="390525" cy="390525"/>
          </a:xfrm>
          <a:prstGeom prst="rect">
            <a:avLst/>
          </a:prstGeom>
          <a:solidFill>
            <a:srgbClr val="E73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AF59F96-CD8F-491C-8463-AC324E7F4ED6}"/>
              </a:ext>
            </a:extLst>
          </p:cNvPr>
          <p:cNvSpPr/>
          <p:nvPr userDrawn="1"/>
        </p:nvSpPr>
        <p:spPr>
          <a:xfrm rot="19617111">
            <a:off x="8948738" y="1787982"/>
            <a:ext cx="390525" cy="39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F04CCFF-F635-4FC0-BE2F-57838CC74BB6}"/>
              </a:ext>
            </a:extLst>
          </p:cNvPr>
          <p:cNvSpPr/>
          <p:nvPr userDrawn="1"/>
        </p:nvSpPr>
        <p:spPr>
          <a:xfrm rot="19068723">
            <a:off x="7676322" y="2147473"/>
            <a:ext cx="390525" cy="390525"/>
          </a:xfrm>
          <a:prstGeom prst="rect">
            <a:avLst/>
          </a:prstGeom>
          <a:solidFill>
            <a:srgbClr val="BA6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D26E074-BA4A-421C-A24C-CA32334E7F73}"/>
              </a:ext>
            </a:extLst>
          </p:cNvPr>
          <p:cNvSpPr/>
          <p:nvPr userDrawn="1"/>
        </p:nvSpPr>
        <p:spPr>
          <a:xfrm rot="20172252">
            <a:off x="6931873" y="449833"/>
            <a:ext cx="390525" cy="390525"/>
          </a:xfrm>
          <a:prstGeom prst="rect">
            <a:avLst/>
          </a:prstGeom>
          <a:solidFill>
            <a:srgbClr val="3AA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7674805E-13E5-4D2B-AFAA-8546AFC291BF}"/>
              </a:ext>
            </a:extLst>
          </p:cNvPr>
          <p:cNvSpPr/>
          <p:nvPr userDrawn="1"/>
        </p:nvSpPr>
        <p:spPr>
          <a:xfrm rot="19068723">
            <a:off x="8848749" y="962025"/>
            <a:ext cx="390525" cy="390525"/>
          </a:xfrm>
          <a:prstGeom prst="rect">
            <a:avLst/>
          </a:prstGeom>
          <a:solidFill>
            <a:srgbClr val="2D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18388A9C-92D3-4F0D-BA66-82E09E345337}"/>
              </a:ext>
            </a:extLst>
          </p:cNvPr>
          <p:cNvSpPr/>
          <p:nvPr userDrawn="1"/>
        </p:nvSpPr>
        <p:spPr>
          <a:xfrm rot="20322099">
            <a:off x="8572939" y="2238790"/>
            <a:ext cx="390525" cy="390525"/>
          </a:xfrm>
          <a:prstGeom prst="rect">
            <a:avLst/>
          </a:prstGeom>
          <a:solidFill>
            <a:srgbClr val="FFE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EE292A8A-DA3F-4BCA-9BF6-A67417E5355A}"/>
              </a:ext>
            </a:extLst>
          </p:cNvPr>
          <p:cNvSpPr/>
          <p:nvPr userDrawn="1"/>
        </p:nvSpPr>
        <p:spPr>
          <a:xfrm rot="19068723">
            <a:off x="8825790" y="3066222"/>
            <a:ext cx="390525" cy="390525"/>
          </a:xfrm>
          <a:prstGeom prst="rect">
            <a:avLst/>
          </a:prstGeom>
          <a:solidFill>
            <a:srgbClr val="94C1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B9437CE9-8CDC-49E8-AAD6-BF2041AA8E4D}"/>
              </a:ext>
            </a:extLst>
          </p:cNvPr>
          <p:cNvSpPr/>
          <p:nvPr userDrawn="1"/>
        </p:nvSpPr>
        <p:spPr>
          <a:xfrm rot="1488851">
            <a:off x="7785096" y="955931"/>
            <a:ext cx="390525" cy="39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67964664"/>
      </p:ext>
    </p:extLst>
  </p:cSld>
  <p:clrMap bg1="lt1" tx1="dk1" bg2="lt2" tx2="dk2" accent1="accent1" accent2="accent2" accent3="accent3" accent4="accent4" accent5="accent5" accent6="accent6" hlink="hlink" folHlink="folHlink"/>
  <p:sldLayoutIdLst>
    <p:sldLayoutId id="2147483814" r:id="rId1"/>
    <p:sldLayoutId id="2147483815" r:id="rId2"/>
  </p:sldLayoutIdLst>
  <p:timing>
    <p:tnLst>
      <p:par>
        <p:cTn id="1" dur="indefinite" restart="never" nodeType="tmRoot"/>
      </p:par>
    </p:tnLst>
  </p:timing>
  <p:hf hdr="0"/>
  <p:txStyles>
    <p:titleStyle>
      <a:lvl1pPr algn="l" defTabSz="342900" rtl="0" eaLnBrk="0" fontAlgn="base" hangingPunct="0">
        <a:spcBef>
          <a:spcPct val="0"/>
        </a:spcBef>
        <a:spcAft>
          <a:spcPct val="0"/>
        </a:spcAft>
        <a:defRPr sz="2100" b="1" kern="1200" cap="all">
          <a:solidFill>
            <a:schemeClr val="tx1"/>
          </a:solidFill>
          <a:latin typeface="Arial Narrow"/>
          <a:ea typeface="+mj-ea"/>
          <a:cs typeface="+mj-cs"/>
        </a:defRPr>
      </a:lvl1pPr>
      <a:lvl2pPr algn="l" defTabSz="342900" rtl="0" eaLnBrk="0" fontAlgn="base" hangingPunct="0">
        <a:spcBef>
          <a:spcPct val="0"/>
        </a:spcBef>
        <a:spcAft>
          <a:spcPct val="0"/>
        </a:spcAft>
        <a:defRPr sz="1800" b="1">
          <a:solidFill>
            <a:srgbClr val="283583"/>
          </a:solidFill>
          <a:latin typeface="Arial Narrow" panose="020B0606020202030204" pitchFamily="34" charset="0"/>
        </a:defRPr>
      </a:lvl2pPr>
      <a:lvl3pPr algn="l" defTabSz="342900" rtl="0" eaLnBrk="0" fontAlgn="base" hangingPunct="0">
        <a:spcBef>
          <a:spcPct val="0"/>
        </a:spcBef>
        <a:spcAft>
          <a:spcPct val="0"/>
        </a:spcAft>
        <a:defRPr sz="1800" b="1">
          <a:solidFill>
            <a:srgbClr val="283583"/>
          </a:solidFill>
          <a:latin typeface="Arial Narrow" panose="020B0606020202030204" pitchFamily="34" charset="0"/>
        </a:defRPr>
      </a:lvl3pPr>
      <a:lvl4pPr algn="l" defTabSz="342900" rtl="0" eaLnBrk="0" fontAlgn="base" hangingPunct="0">
        <a:spcBef>
          <a:spcPct val="0"/>
        </a:spcBef>
        <a:spcAft>
          <a:spcPct val="0"/>
        </a:spcAft>
        <a:defRPr sz="1800" b="1">
          <a:solidFill>
            <a:srgbClr val="283583"/>
          </a:solidFill>
          <a:latin typeface="Arial Narrow" panose="020B0606020202030204" pitchFamily="34" charset="0"/>
        </a:defRPr>
      </a:lvl4pPr>
      <a:lvl5pPr algn="l" defTabSz="342900" rtl="0" eaLnBrk="0" fontAlgn="base" hangingPunct="0">
        <a:spcBef>
          <a:spcPct val="0"/>
        </a:spcBef>
        <a:spcAft>
          <a:spcPct val="0"/>
        </a:spcAft>
        <a:defRPr sz="1800" b="1">
          <a:solidFill>
            <a:srgbClr val="283583"/>
          </a:solidFill>
          <a:latin typeface="Arial Narrow" panose="020B0606020202030204" pitchFamily="34" charset="0"/>
        </a:defRPr>
      </a:lvl5pPr>
      <a:lvl6pPr marL="342900" algn="l" defTabSz="342900" rtl="0" fontAlgn="base">
        <a:spcBef>
          <a:spcPct val="0"/>
        </a:spcBef>
        <a:spcAft>
          <a:spcPct val="0"/>
        </a:spcAft>
        <a:defRPr sz="1800" b="1">
          <a:solidFill>
            <a:srgbClr val="283583"/>
          </a:solidFill>
          <a:latin typeface="Arial Narrow" panose="020B0606020202030204" pitchFamily="34" charset="0"/>
        </a:defRPr>
      </a:lvl6pPr>
      <a:lvl7pPr marL="685800" algn="l" defTabSz="342900" rtl="0" fontAlgn="base">
        <a:spcBef>
          <a:spcPct val="0"/>
        </a:spcBef>
        <a:spcAft>
          <a:spcPct val="0"/>
        </a:spcAft>
        <a:defRPr sz="1800" b="1">
          <a:solidFill>
            <a:srgbClr val="283583"/>
          </a:solidFill>
          <a:latin typeface="Arial Narrow" panose="020B0606020202030204" pitchFamily="34" charset="0"/>
        </a:defRPr>
      </a:lvl7pPr>
      <a:lvl8pPr marL="1028700" algn="l" defTabSz="342900" rtl="0" fontAlgn="base">
        <a:spcBef>
          <a:spcPct val="0"/>
        </a:spcBef>
        <a:spcAft>
          <a:spcPct val="0"/>
        </a:spcAft>
        <a:defRPr sz="1800" b="1">
          <a:solidFill>
            <a:srgbClr val="283583"/>
          </a:solidFill>
          <a:latin typeface="Arial Narrow" panose="020B0606020202030204" pitchFamily="34" charset="0"/>
        </a:defRPr>
      </a:lvl8pPr>
      <a:lvl9pPr marL="1371600" algn="l" defTabSz="342900" rtl="0" fontAlgn="base">
        <a:spcBef>
          <a:spcPct val="0"/>
        </a:spcBef>
        <a:spcAft>
          <a:spcPct val="0"/>
        </a:spcAft>
        <a:defRPr sz="1800" b="1">
          <a:solidFill>
            <a:srgbClr val="283583"/>
          </a:solidFill>
          <a:latin typeface="Arial Narrow" panose="020B0606020202030204" pitchFamily="34" charset="0"/>
        </a:defRPr>
      </a:lvl9pPr>
    </p:titleStyle>
    <p:bodyStyle>
      <a:lvl1pPr algn="l" defTabSz="342900" rtl="0" eaLnBrk="0" fontAlgn="base" hangingPunct="0">
        <a:spcBef>
          <a:spcPct val="0"/>
        </a:spcBef>
        <a:spcAft>
          <a:spcPct val="0"/>
        </a:spcAft>
        <a:defRPr sz="900" kern="1200">
          <a:solidFill>
            <a:schemeClr val="tx1"/>
          </a:solidFill>
          <a:latin typeface="Arial Narrow"/>
          <a:ea typeface="+mn-ea"/>
          <a:cs typeface="+mn-cs"/>
        </a:defRPr>
      </a:lvl1pPr>
      <a:lvl2pPr marL="0" indent="-134541" algn="l" defTabSz="342900" rtl="0" eaLnBrk="0" fontAlgn="base" hangingPunct="0">
        <a:spcBef>
          <a:spcPct val="0"/>
        </a:spcBef>
        <a:spcAft>
          <a:spcPct val="0"/>
        </a:spcAft>
        <a:buClr>
          <a:srgbClr val="283583"/>
        </a:buClr>
        <a:buSzPct val="100000"/>
        <a:buFontTx/>
        <a:buBlip>
          <a:blip r:embed="rId5"/>
        </a:buBlip>
        <a:defRPr sz="2400" b="1" kern="1200">
          <a:solidFill>
            <a:schemeClr val="tx1"/>
          </a:solidFill>
          <a:latin typeface="Arial Narrow"/>
          <a:ea typeface="+mn-ea"/>
          <a:cs typeface="+mn-cs"/>
        </a:defRPr>
      </a:lvl2pPr>
      <a:lvl3pPr marL="404813" indent="-134541" algn="l" defTabSz="342900" rtl="0" eaLnBrk="0" fontAlgn="base" hangingPunct="0">
        <a:spcBef>
          <a:spcPct val="0"/>
        </a:spcBef>
        <a:spcAft>
          <a:spcPct val="0"/>
        </a:spcAft>
        <a:buClr>
          <a:srgbClr val="2835FF"/>
        </a:buClr>
        <a:buSzPct val="100000"/>
        <a:buFont typeface="Courier New" panose="02070309020205020404" pitchFamily="49" charset="0"/>
        <a:buChar char="o"/>
        <a:defRPr sz="1800" kern="1200">
          <a:solidFill>
            <a:schemeClr val="tx1"/>
          </a:solidFill>
          <a:latin typeface="Arial Narrow"/>
          <a:ea typeface="+mn-ea"/>
          <a:cs typeface="+mn-cs"/>
        </a:defRPr>
      </a:lvl3pPr>
      <a:lvl4pPr marL="809625" indent="-171450" algn="l" defTabSz="342900" rtl="0" eaLnBrk="0" fontAlgn="base" hangingPunct="0">
        <a:spcBef>
          <a:spcPct val="0"/>
        </a:spcBef>
        <a:spcAft>
          <a:spcPct val="0"/>
        </a:spcAft>
        <a:buClr>
          <a:srgbClr val="FF0000"/>
        </a:buClr>
        <a:buSzPct val="200000"/>
        <a:buFont typeface="Arial" panose="020B0604020202020204" pitchFamily="34" charset="0"/>
        <a:buChar char="•"/>
        <a:defRPr sz="1800" i="1" kern="1200">
          <a:solidFill>
            <a:schemeClr val="tx1"/>
          </a:solidFill>
          <a:latin typeface="Arial Narrow"/>
          <a:ea typeface="+mn-ea"/>
          <a:cs typeface="+mn-cs"/>
        </a:defRPr>
      </a:lvl4pPr>
      <a:lvl5pPr marL="1543050" indent="-171450" algn="l" defTabSz="342900" rtl="0" eaLnBrk="0" fontAlgn="base" hangingPunct="0">
        <a:spcBef>
          <a:spcPct val="0"/>
        </a:spcBef>
        <a:spcAft>
          <a:spcPct val="0"/>
        </a:spcAft>
        <a:buFont typeface="Lucida Grande"/>
        <a:buChar char="-"/>
        <a:defRPr sz="1800" kern="1200">
          <a:solidFill>
            <a:schemeClr val="tx1"/>
          </a:solidFill>
          <a:latin typeface="Arial Narrow"/>
          <a:ea typeface="+mn-ea"/>
          <a:cs typeface="+mn-cs"/>
        </a:defRPr>
      </a:lvl5pPr>
      <a:lvl6pPr marL="1714500" indent="0" algn="l" defTabSz="342900" rtl="0" eaLnBrk="1" latinLnBrk="0" hangingPunct="1">
        <a:spcBef>
          <a:spcPct val="20000"/>
        </a:spcBef>
        <a:buFont typeface="Arial"/>
        <a:buNone/>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4AB54D2-4114-364A-9A27-A92670EE81DB}"/>
              </a:ext>
            </a:extLst>
          </p:cNvPr>
          <p:cNvPicPr>
            <a:picLocks noChangeAspect="1"/>
          </p:cNvPicPr>
          <p:nvPr userDrawn="1"/>
        </p:nvPicPr>
        <p:blipFill>
          <a:blip r:embed="rId9"/>
          <a:srcRect/>
          <a:stretch/>
        </p:blipFill>
        <p:spPr>
          <a:xfrm>
            <a:off x="1043608" y="176180"/>
            <a:ext cx="914535" cy="347369"/>
          </a:xfrm>
          <a:prstGeom prst="rect">
            <a:avLst/>
          </a:prstGeom>
        </p:spPr>
      </p:pic>
      <p:sp>
        <p:nvSpPr>
          <p:cNvPr id="2" name="Espace réservé du titre 1"/>
          <p:cNvSpPr>
            <a:spLocks noGrp="1"/>
          </p:cNvSpPr>
          <p:nvPr>
            <p:ph type="title"/>
          </p:nvPr>
        </p:nvSpPr>
        <p:spPr bwMode="gray">
          <a:xfrm>
            <a:off x="359999" y="900000"/>
            <a:ext cx="8424000" cy="720000"/>
          </a:xfrm>
          <a:prstGeom prst="rect">
            <a:avLst/>
          </a:prstGeom>
        </p:spPr>
        <p:txBody>
          <a:bodyPr vert="horz" lIns="0" tIns="0" rIns="0" bIns="0" rtlCol="0" anchor="t" anchorCtr="0">
            <a:noAutofit/>
          </a:bodyPr>
          <a:lstStyle/>
          <a:p>
            <a:r>
              <a:rPr lang="fr-FR" noProof="0"/>
              <a:t>Titre</a:t>
            </a:r>
          </a:p>
        </p:txBody>
      </p:sp>
      <p:sp>
        <p:nvSpPr>
          <p:cNvPr id="3" name="Espace réservé du texte 2"/>
          <p:cNvSpPr>
            <a:spLocks noGrp="1"/>
          </p:cNvSpPr>
          <p:nvPr>
            <p:ph type="body" idx="1"/>
          </p:nvPr>
        </p:nvSpPr>
        <p:spPr bwMode="gray">
          <a:xfrm>
            <a:off x="359999" y="1836000"/>
            <a:ext cx="8424000" cy="2574000"/>
          </a:xfrm>
          <a:prstGeom prst="rect">
            <a:avLst/>
          </a:prstGeom>
        </p:spPr>
        <p:txBody>
          <a:bodyPr vert="horz" lIns="0" tIns="0" rIns="0" bIns="0" rtlCol="0" anchor="t" anchorCtr="0">
            <a:noAutofit/>
          </a:bodyPr>
          <a:lstStyle/>
          <a:p>
            <a:pPr lvl="0"/>
            <a:r>
              <a:rPr lang="fr-FR" noProof="0"/>
              <a:t>Texte de niveau 1</a:t>
            </a:r>
          </a:p>
          <a:p>
            <a:pPr lvl="1"/>
            <a:r>
              <a:rPr lang="fr-FR" noProof="0"/>
              <a:t>Texte de niveau 2</a:t>
            </a:r>
          </a:p>
          <a:p>
            <a:pPr lvl="2"/>
            <a:r>
              <a:rPr lang="fr-FR" noProof="0"/>
              <a:t>Texte de niveau 3</a:t>
            </a:r>
          </a:p>
          <a:p>
            <a:pPr lvl="3"/>
            <a:r>
              <a:rPr lang="fr-FR" noProof="0"/>
              <a:t>Texte de niveau 4</a:t>
            </a:r>
          </a:p>
          <a:p>
            <a:pPr lvl="4"/>
            <a:r>
              <a:rPr lang="fr-FR" noProof="0"/>
              <a:t>Texte de niveau 5</a:t>
            </a:r>
          </a:p>
        </p:txBody>
      </p:sp>
      <p:sp>
        <p:nvSpPr>
          <p:cNvPr id="4" name="Espace réservé de la date 3"/>
          <p:cNvSpPr>
            <a:spLocks noGrp="1"/>
          </p:cNvSpPr>
          <p:nvPr>
            <p:ph type="dt" sz="half" idx="2"/>
          </p:nvPr>
        </p:nvSpPr>
        <p:spPr bwMode="gray">
          <a:xfrm>
            <a:off x="7614000" y="4783500"/>
            <a:ext cx="1170000" cy="360000"/>
          </a:xfrm>
          <a:prstGeom prst="rect">
            <a:avLst/>
          </a:prstGeom>
        </p:spPr>
        <p:txBody>
          <a:bodyPr vert="horz" lIns="0" tIns="0" rIns="0" bIns="0" rtlCol="0" anchor="ctr" anchorCtr="0">
            <a:noAutofit/>
          </a:bodyPr>
          <a:lstStyle>
            <a:lvl1pPr algn="ctr">
              <a:defRPr sz="750" b="1">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5" name="Espace réservé du pied de page 4"/>
          <p:cNvSpPr>
            <a:spLocks noGrp="1"/>
          </p:cNvSpPr>
          <p:nvPr>
            <p:ph type="ftr" sz="quarter" idx="3"/>
          </p:nvPr>
        </p:nvSpPr>
        <p:spPr bwMode="gray">
          <a:xfrm>
            <a:off x="360000" y="4783500"/>
            <a:ext cx="5904000" cy="360000"/>
          </a:xfrm>
          <a:prstGeom prst="rect">
            <a:avLst/>
          </a:prstGeom>
        </p:spPr>
        <p:txBody>
          <a:bodyPr vert="horz" lIns="0" tIns="0" rIns="0" bIns="0" rtlCol="0" anchor="ctr" anchorCtr="0">
            <a:noAutofit/>
          </a:bodyPr>
          <a:lstStyle>
            <a:lvl1pPr algn="l">
              <a:defRPr sz="750" b="1">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6" name="Espace réservé du numéro de diapositive 5"/>
          <p:cNvSpPr>
            <a:spLocks noGrp="1"/>
          </p:cNvSpPr>
          <p:nvPr>
            <p:ph type="sldNum" sz="quarter" idx="4"/>
          </p:nvPr>
        </p:nvSpPr>
        <p:spPr bwMode="gray">
          <a:xfrm>
            <a:off x="6264000"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cxnSp>
        <p:nvCxnSpPr>
          <p:cNvPr id="10" name="Connecteur droit 9"/>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gray">
          <a:xfrm>
            <a:off x="288000" y="108000"/>
            <a:ext cx="540000" cy="540000"/>
          </a:xfrm>
          <a:prstGeom prst="rect">
            <a:avLst/>
          </a:prstGeom>
        </p:spPr>
      </p:pic>
    </p:spTree>
    <p:extLst>
      <p:ext uri="{BB962C8B-B14F-4D97-AF65-F5344CB8AC3E}">
        <p14:creationId xmlns:p14="http://schemas.microsoft.com/office/powerpoint/2010/main" val="94403121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Lst>
  <p:hf hdr="0"/>
  <p:txStyles>
    <p:title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500"/>
        </a:spcAft>
        <a:buFont typeface="Arial" pitchFamily="34" charset="0"/>
        <a:buNone/>
        <a:defRPr sz="1050" b="0" kern="1200">
          <a:solidFill>
            <a:schemeClr val="tx1"/>
          </a:solidFill>
          <a:latin typeface="+mn-lt"/>
          <a:ea typeface="+mn-ea"/>
          <a:cs typeface="+mn-cs"/>
        </a:defRPr>
      </a:lvl1pPr>
      <a:lvl2pPr marL="252000" indent="-72000" algn="l" defTabSz="914400" rtl="0" eaLnBrk="1" latinLnBrk="0" hangingPunct="1">
        <a:lnSpc>
          <a:spcPct val="100000"/>
        </a:lnSpc>
        <a:spcBef>
          <a:spcPts val="600"/>
        </a:spcBef>
        <a:spcAft>
          <a:spcPts val="600"/>
        </a:spcAft>
        <a:buFont typeface="Arial" pitchFamily="34" charset="0"/>
        <a:buChar char="•"/>
        <a:defRPr sz="9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0EBBA0B-8209-42D6-A44F-F4D650D4B5FB}" type="slidenum">
              <a:rPr lang="fr-FR" smtClean="0">
                <a:solidFill>
                  <a:prstClr val="black">
                    <a:tint val="75000"/>
                  </a:prstClr>
                </a:solidFill>
              </a:rPr>
              <a:pPr defTabSz="685800"/>
              <a:t>‹N°›</a:t>
            </a:fld>
            <a:endParaRPr lang="fr-FR">
              <a:solidFill>
                <a:prstClr val="black">
                  <a:tint val="75000"/>
                </a:prstClr>
              </a:solidFill>
            </a:endParaRPr>
          </a:p>
        </p:txBody>
      </p:sp>
    </p:spTree>
    <p:extLst>
      <p:ext uri="{BB962C8B-B14F-4D97-AF65-F5344CB8AC3E}">
        <p14:creationId xmlns:p14="http://schemas.microsoft.com/office/powerpoint/2010/main" val="221390718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de diapositive"/>
          <p:cNvSpPr txBox="1">
            <a:spLocks noGrp="1"/>
          </p:cNvSpPr>
          <p:nvPr>
            <p:ph type="title" hasCustomPrompt="1"/>
          </p:nvPr>
        </p:nvSpPr>
        <p:spPr>
          <a:xfrm>
            <a:off x="452438" y="404813"/>
            <a:ext cx="8239125" cy="537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Titre de diapositive</a:t>
            </a:r>
          </a:p>
        </p:txBody>
      </p:sp>
      <p:sp>
        <p:nvSpPr>
          <p:cNvPr id="3" name="Texte niveau 1…"/>
          <p:cNvSpPr txBox="1">
            <a:spLocks noGrp="1"/>
          </p:cNvSpPr>
          <p:nvPr>
            <p:ph type="body" idx="1" hasCustomPrompt="1"/>
          </p:nvPr>
        </p:nvSpPr>
        <p:spPr>
          <a:xfrm>
            <a:off x="452438" y="1593189"/>
            <a:ext cx="8239125" cy="3096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Texte de puce de diapositive</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4440616" y="4839383"/>
            <a:ext cx="258084" cy="206467"/>
          </a:xfrm>
          <a:prstGeom prst="rect">
            <a:avLst/>
          </a:prstGeom>
          <a:ln w="12700">
            <a:miter lim="400000"/>
          </a:ln>
        </p:spPr>
        <p:txBody>
          <a:bodyPr wrap="none" lIns="50800" tIns="50800" rIns="50800" bIns="50800" anchor="b">
            <a:spAutoFit/>
          </a:bodyPr>
          <a:lstStyle>
            <a:lvl1pPr defTabSz="219075">
              <a:defRPr sz="675">
                <a:solidFill>
                  <a:srgbClr val="000000"/>
                </a:solidFill>
              </a:defRPr>
            </a:lvl1pPr>
          </a:lstStyle>
          <a:p>
            <a:pPr algn="ctr" hangingPunct="0"/>
            <a:fld id="{86CB4B4D-7CA3-9044-876B-883B54F8677D}" type="slidenum">
              <a:rPr lang="fr-FR" kern="0" smtClean="0">
                <a:sym typeface="Helvetica Neue"/>
              </a:rPr>
              <a:pPr algn="ctr" hangingPunct="0"/>
              <a:t>‹N°›</a:t>
            </a:fld>
            <a:endParaRPr lang="fr-FR" kern="0">
              <a:sym typeface="Helvetica Neue"/>
            </a:endParaRPr>
          </a:p>
        </p:txBody>
      </p:sp>
    </p:spTree>
    <p:extLst>
      <p:ext uri="{BB962C8B-B14F-4D97-AF65-F5344CB8AC3E}">
        <p14:creationId xmlns:p14="http://schemas.microsoft.com/office/powerpoint/2010/main" val="532009971"/>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Lst>
  <p:transition spd="med"/>
  <p:hf hdr="0"/>
  <p:txStyles>
    <p:titleStyle>
      <a:lvl1pPr marL="0" marR="0" indent="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1pPr>
      <a:lvl2pPr marL="0" marR="0" indent="1714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5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00" algn="l" defTabSz="914377"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p:titleStyle>
    <p:bodyStyle>
      <a:lvl1pPr marL="228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1pPr>
      <a:lvl2pPr marL="457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00" marR="0" indent="-228600" algn="l" defTabSz="914377"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p:bodyStyle>
    <p:otherStyle>
      <a:lvl1pPr marL="0" marR="0" indent="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5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00" algn="ctr" defTabSz="219075"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nalyses-educenquete.adc.education.fr/DGESCO-B12/NEFE_depot/Deposant.htm"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32.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eduscol.education.fr/3595/notre-ecole-faisons-la-ensemble#:~:text=Faire%20%C3%A9merger%20dans%20le%20cadre,%C2%AB%20faire%20notre%20%C3%A9cole%20ensemble%20%C2%BB."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9.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Ce.dane@ac-creteil.fr"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hyperlink" Target="https://tinyurl.com/2p8tu9vb" TargetMode="External"/><Relationship Id="rId2" Type="http://schemas.openxmlformats.org/officeDocument/2006/relationships/image" Target="../media/image42.png"/><Relationship Id="rId1" Type="http://schemas.openxmlformats.org/officeDocument/2006/relationships/slideLayout" Target="../slideLayouts/slideLayout17.xml"/><Relationship Id="rId6" Type="http://schemas.openxmlformats.org/officeDocument/2006/relationships/hyperlink" Target="mailto:axel.tarride@ac-creteil.fr" TargetMode="External"/><Relationship Id="rId5" Type="http://schemas.openxmlformats.org/officeDocument/2006/relationships/hyperlink" Target="mailto:ines.bourrassi@ac-creteil.fr" TargetMode="External"/><Relationship Id="rId4" Type="http://schemas.openxmlformats.org/officeDocument/2006/relationships/hyperlink" Target="mailto:adeline.andre1@ac-creteil.fr"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6.jpeg"/><Relationship Id="rId7" Type="http://schemas.openxmlformats.org/officeDocument/2006/relationships/hyperlink" Target="https://batiscolaire.education.gouv.fr" TargetMode="External"/><Relationship Id="rId2" Type="http://schemas.openxmlformats.org/officeDocument/2006/relationships/image" Target="../media/image45.png"/><Relationship Id="rId1" Type="http://schemas.openxmlformats.org/officeDocument/2006/relationships/slideLayout" Target="../slideLayouts/slideLayout41.xml"/><Relationship Id="rId6" Type="http://schemas.openxmlformats.org/officeDocument/2006/relationships/hyperlink" Target="https://archiclasse.education.fr" TargetMode="External"/><Relationship Id="rId5" Type="http://schemas.openxmlformats.org/officeDocument/2006/relationships/hyperlink" Target="https://arp.ac-creteil.fr/spip.php?rubrique50" TargetMode="External"/><Relationship Id="rId4" Type="http://schemas.openxmlformats.org/officeDocument/2006/relationships/hyperlink" Target="mailto:brice.sicart@ac-creteil.fr"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1.xml"/><Relationship Id="rId7" Type="http://schemas.openxmlformats.org/officeDocument/2006/relationships/image" Target="../media/image48.jpeg"/><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hyperlink" Target="mailto:sciences-technologie@ac-creteil.fr" TargetMode="External"/><Relationship Id="rId2" Type="http://schemas.openxmlformats.org/officeDocument/2006/relationships/hyperlink" Target="http://www.sciences-technologie@ac-creteil.fr" TargetMode="External"/><Relationship Id="rId1" Type="http://schemas.openxmlformats.org/officeDocument/2006/relationships/slideLayout" Target="../slideLayouts/slideLayout41.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hyperlink" Target="https://daac.ac-creteil.fr/-Formations-" TargetMode="External"/><Relationship Id="rId2" Type="http://schemas.openxmlformats.org/officeDocument/2006/relationships/hyperlink" Target="https://daac.ac-creteil.fr/Les-missions" TargetMode="External"/><Relationship Id="rId1" Type="http://schemas.openxmlformats.org/officeDocument/2006/relationships/slideLayout" Target="../slideLayouts/slideLayout41.xml"/><Relationship Id="rId5" Type="http://schemas.openxmlformats.org/officeDocument/2006/relationships/hyperlink" Target="https://daac.ac-creteil.fr/L-equipe" TargetMode="External"/><Relationship Id="rId4" Type="http://schemas.openxmlformats.org/officeDocument/2006/relationships/hyperlink" Target="https://daac.ac-creteil.fr/-Le-reseau-de-la-Daac-"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a:p>
        </p:txBody>
      </p:sp>
      <p:sp>
        <p:nvSpPr>
          <p:cNvPr id="7" name="Espace réservé de la date 6"/>
          <p:cNvSpPr>
            <a:spLocks noGrp="1"/>
          </p:cNvSpPr>
          <p:nvPr>
            <p:ph type="dt" sz="half" idx="10"/>
          </p:nvPr>
        </p:nvSpPr>
        <p:spPr/>
        <p:txBody>
          <a:bodyPr/>
          <a:lstStyle/>
          <a:p>
            <a:r>
              <a:rPr lang="fr-FR" smtClean="0"/>
              <a:t>jeudi 15 décembre </a:t>
            </a:r>
            <a:endParaRPr lang="fr-FR" dirty="0"/>
          </a:p>
        </p:txBody>
      </p:sp>
      <p:sp>
        <p:nvSpPr>
          <p:cNvPr id="8" name="Espace réservé du pied de page 7"/>
          <p:cNvSpPr>
            <a:spLocks noGrp="1"/>
          </p:cNvSpPr>
          <p:nvPr>
            <p:ph type="ftr" sz="quarter" idx="11"/>
          </p:nvPr>
        </p:nvSpPr>
        <p:spPr/>
        <p:txBody>
          <a:bodyPr/>
          <a:lstStyle/>
          <a:p>
            <a:r>
              <a:rPr lang="fr-FR" dirty="0" smtClean="0"/>
              <a:t>Cabinet du recteur</a:t>
            </a:r>
            <a:endParaRPr lang="fr-FR" dirty="0"/>
          </a:p>
        </p:txBody>
      </p:sp>
      <p:sp>
        <p:nvSpPr>
          <p:cNvPr id="9" name="Espace réservé du numéro de diapositive 8"/>
          <p:cNvSpPr>
            <a:spLocks noGrp="1"/>
          </p:cNvSpPr>
          <p:nvPr>
            <p:ph type="sldNum" sz="quarter" idx="12"/>
          </p:nvPr>
        </p:nvSpPr>
        <p:spPr/>
        <p:txBody>
          <a:bodyPr/>
          <a:lstStyle/>
          <a:p>
            <a:fld id="{10C140CD-8AED-46FF-A9A2-77308F3F39AE}" type="slidenum">
              <a:rPr lang="fr-FR" smtClean="0"/>
              <a:pPr/>
              <a:t>1</a:t>
            </a:fld>
            <a:endParaRPr lang="fr-FR" dirty="0"/>
          </a:p>
        </p:txBody>
      </p:sp>
    </p:spTree>
    <p:extLst>
      <p:ext uri="{BB962C8B-B14F-4D97-AF65-F5344CB8AC3E}">
        <p14:creationId xmlns:p14="http://schemas.microsoft.com/office/powerpoint/2010/main" val="6242969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i="1" dirty="0" smtClean="0"/>
              <a:t>Notre Ecole</a:t>
            </a:r>
            <a:r>
              <a:rPr lang="fr-FR" sz="2400" b="1" dirty="0" smtClean="0"/>
              <a:t>, quelques modalités pratiques</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10</a:t>
            </a:fld>
            <a:endParaRPr lang="fr-FR" dirty="0"/>
          </a:p>
        </p:txBody>
      </p:sp>
      <p:sp>
        <p:nvSpPr>
          <p:cNvPr id="5" name="ZoneTexte 4"/>
          <p:cNvSpPr txBox="1"/>
          <p:nvPr/>
        </p:nvSpPr>
        <p:spPr>
          <a:xfrm>
            <a:off x="1115616" y="2211630"/>
            <a:ext cx="1133644" cy="369332"/>
          </a:xfrm>
          <a:prstGeom prst="rect">
            <a:avLst/>
          </a:prstGeom>
          <a:noFill/>
        </p:spPr>
        <p:txBody>
          <a:bodyPr wrap="none" rtlCol="0">
            <a:spAutoFit/>
          </a:bodyPr>
          <a:lstStyle/>
          <a:p>
            <a:r>
              <a:rPr lang="fr-FR" dirty="0" smtClean="0"/>
              <a:t>Quand ? </a:t>
            </a:r>
            <a:endParaRPr lang="fr-FR" dirty="0"/>
          </a:p>
        </p:txBody>
      </p:sp>
      <p:pic>
        <p:nvPicPr>
          <p:cNvPr id="8" name="Image 7"/>
          <p:cNvPicPr>
            <a:picLocks noChangeAspect="1"/>
          </p:cNvPicPr>
          <p:nvPr/>
        </p:nvPicPr>
        <p:blipFill>
          <a:blip r:embed="rId2"/>
          <a:stretch>
            <a:fillRect/>
          </a:stretch>
        </p:blipFill>
        <p:spPr>
          <a:xfrm>
            <a:off x="899592" y="123478"/>
            <a:ext cx="595732" cy="517845"/>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3582609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i="1" dirty="0" smtClean="0"/>
              <a:t>Notre Ecole</a:t>
            </a:r>
            <a:r>
              <a:rPr lang="fr-FR" sz="2400" b="1" dirty="0" smtClean="0"/>
              <a:t>, quelques modalités pratiques</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11</a:t>
            </a:fld>
            <a:endParaRPr lang="fr-FR" dirty="0"/>
          </a:p>
        </p:txBody>
      </p:sp>
      <p:sp>
        <p:nvSpPr>
          <p:cNvPr id="5" name="ZoneTexte 4"/>
          <p:cNvSpPr txBox="1"/>
          <p:nvPr/>
        </p:nvSpPr>
        <p:spPr>
          <a:xfrm>
            <a:off x="1115616" y="2211630"/>
            <a:ext cx="1505540" cy="646331"/>
          </a:xfrm>
          <a:prstGeom prst="rect">
            <a:avLst/>
          </a:prstGeom>
          <a:noFill/>
        </p:spPr>
        <p:txBody>
          <a:bodyPr wrap="none" rtlCol="0">
            <a:spAutoFit/>
          </a:bodyPr>
          <a:lstStyle/>
          <a:p>
            <a:r>
              <a:rPr lang="fr-FR" dirty="0" smtClean="0"/>
              <a:t>Quand ?</a:t>
            </a:r>
          </a:p>
          <a:p>
            <a:r>
              <a:rPr lang="fr-FR" dirty="0" smtClean="0"/>
              <a:t>Comment ?  </a:t>
            </a:r>
            <a:endParaRPr lang="fr-FR" dirty="0"/>
          </a:p>
        </p:txBody>
      </p:sp>
      <p:pic>
        <p:nvPicPr>
          <p:cNvPr id="8" name="Image 7"/>
          <p:cNvPicPr>
            <a:picLocks noChangeAspect="1"/>
          </p:cNvPicPr>
          <p:nvPr/>
        </p:nvPicPr>
        <p:blipFill>
          <a:blip r:embed="rId2"/>
          <a:stretch>
            <a:fillRect/>
          </a:stretch>
        </p:blipFill>
        <p:spPr>
          <a:xfrm>
            <a:off x="899592" y="123478"/>
            <a:ext cx="595732" cy="517845"/>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840488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i="1" dirty="0" smtClean="0"/>
              <a:t>Notre Ecole</a:t>
            </a:r>
            <a:r>
              <a:rPr lang="fr-FR" sz="2400" b="1" dirty="0" smtClean="0"/>
              <a:t>, quelques modalités pratiques</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12</a:t>
            </a:fld>
            <a:endParaRPr lang="fr-FR" dirty="0"/>
          </a:p>
        </p:txBody>
      </p:sp>
      <p:sp>
        <p:nvSpPr>
          <p:cNvPr id="5" name="ZoneTexte 4"/>
          <p:cNvSpPr txBox="1"/>
          <p:nvPr/>
        </p:nvSpPr>
        <p:spPr>
          <a:xfrm>
            <a:off x="1115616" y="2211630"/>
            <a:ext cx="1505540" cy="646331"/>
          </a:xfrm>
          <a:prstGeom prst="rect">
            <a:avLst/>
          </a:prstGeom>
          <a:noFill/>
        </p:spPr>
        <p:txBody>
          <a:bodyPr wrap="none" rtlCol="0">
            <a:spAutoFit/>
          </a:bodyPr>
          <a:lstStyle/>
          <a:p>
            <a:r>
              <a:rPr lang="fr-FR" dirty="0" smtClean="0"/>
              <a:t>Quand ?</a:t>
            </a:r>
          </a:p>
          <a:p>
            <a:r>
              <a:rPr lang="fr-FR" dirty="0" smtClean="0"/>
              <a:t>Comment ?  </a:t>
            </a:r>
            <a:endParaRPr lang="fr-FR" dirty="0"/>
          </a:p>
        </p:txBody>
      </p:sp>
      <p:pic>
        <p:nvPicPr>
          <p:cNvPr id="6" name="Image 5"/>
          <p:cNvPicPr>
            <a:picLocks noChangeAspect="1"/>
          </p:cNvPicPr>
          <p:nvPr/>
        </p:nvPicPr>
        <p:blipFill>
          <a:blip r:embed="rId2"/>
          <a:stretch>
            <a:fillRect/>
          </a:stretch>
        </p:blipFill>
        <p:spPr>
          <a:xfrm>
            <a:off x="3247011" y="2231862"/>
            <a:ext cx="1090709" cy="1440160"/>
          </a:xfrm>
          <a:prstGeom prst="rect">
            <a:avLst/>
          </a:prstGeom>
        </p:spPr>
      </p:pic>
      <p:pic>
        <p:nvPicPr>
          <p:cNvPr id="7" name="Image 6"/>
          <p:cNvPicPr>
            <a:picLocks noChangeAspect="1"/>
          </p:cNvPicPr>
          <p:nvPr/>
        </p:nvPicPr>
        <p:blipFill>
          <a:blip r:embed="rId3"/>
          <a:stretch>
            <a:fillRect/>
          </a:stretch>
        </p:blipFill>
        <p:spPr>
          <a:xfrm>
            <a:off x="4934622" y="2211630"/>
            <a:ext cx="3065500" cy="1274391"/>
          </a:xfrm>
          <a:prstGeom prst="rect">
            <a:avLst/>
          </a:prstGeom>
        </p:spPr>
      </p:pic>
      <p:sp>
        <p:nvSpPr>
          <p:cNvPr id="8" name="Rectangle 7"/>
          <p:cNvSpPr/>
          <p:nvPr/>
        </p:nvSpPr>
        <p:spPr>
          <a:xfrm>
            <a:off x="2123728" y="3800300"/>
            <a:ext cx="4572000" cy="646331"/>
          </a:xfrm>
          <a:prstGeom prst="rect">
            <a:avLst/>
          </a:prstGeom>
        </p:spPr>
        <p:txBody>
          <a:bodyPr>
            <a:spAutoFit/>
          </a:bodyPr>
          <a:lstStyle/>
          <a:p>
            <a:r>
              <a:rPr lang="fr-FR" dirty="0"/>
              <a:t>https://eduscol.education.fr/3595/notre-ecole-faisons-la-ensemble</a:t>
            </a:r>
          </a:p>
        </p:txBody>
      </p:sp>
      <p:pic>
        <p:nvPicPr>
          <p:cNvPr id="12" name="Image 11"/>
          <p:cNvPicPr>
            <a:picLocks noChangeAspect="1"/>
          </p:cNvPicPr>
          <p:nvPr/>
        </p:nvPicPr>
        <p:blipFill>
          <a:blip r:embed="rId4"/>
          <a:stretch>
            <a:fillRect/>
          </a:stretch>
        </p:blipFill>
        <p:spPr>
          <a:xfrm>
            <a:off x="899592" y="123478"/>
            <a:ext cx="595732" cy="517845"/>
          </a:xfrm>
          <a:prstGeom prst="rect">
            <a:avLst/>
          </a:prstGeom>
        </p:spPr>
      </p:pic>
    </p:spTree>
    <p:extLst>
      <p:ext uri="{BB962C8B-B14F-4D97-AF65-F5344CB8AC3E}">
        <p14:creationId xmlns:p14="http://schemas.microsoft.com/office/powerpoint/2010/main" val="1216610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i="1" dirty="0" smtClean="0"/>
              <a:t>Notre Ecole</a:t>
            </a:r>
            <a:r>
              <a:rPr lang="fr-FR" sz="2400" b="1" dirty="0" smtClean="0"/>
              <a:t>, quelques modalités pratiques</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a:xfrm>
            <a:off x="360000" y="4783500"/>
            <a:ext cx="5904000" cy="360000"/>
          </a:xfrm>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13</a:t>
            </a:fld>
            <a:endParaRPr lang="fr-FR" dirty="0"/>
          </a:p>
        </p:txBody>
      </p:sp>
      <p:sp>
        <p:nvSpPr>
          <p:cNvPr id="5" name="ZoneTexte 4"/>
          <p:cNvSpPr txBox="1"/>
          <p:nvPr/>
        </p:nvSpPr>
        <p:spPr>
          <a:xfrm>
            <a:off x="251822" y="2067694"/>
            <a:ext cx="8892178" cy="1846659"/>
          </a:xfrm>
          <a:prstGeom prst="rect">
            <a:avLst/>
          </a:prstGeom>
          <a:noFill/>
        </p:spPr>
        <p:txBody>
          <a:bodyPr wrap="none" rtlCol="0">
            <a:spAutoFit/>
          </a:bodyPr>
          <a:lstStyle/>
          <a:p>
            <a:r>
              <a:rPr lang="fr-FR" dirty="0" smtClean="0"/>
              <a:t>Quand ?</a:t>
            </a:r>
          </a:p>
          <a:p>
            <a:r>
              <a:rPr lang="fr-FR" dirty="0" smtClean="0"/>
              <a:t>Comment ? 		</a:t>
            </a:r>
            <a:r>
              <a:rPr lang="fr-FR" dirty="0" smtClean="0">
                <a:solidFill>
                  <a:srgbClr val="00B0F0"/>
                </a:solidFill>
              </a:rPr>
              <a:t>Une plateforme unique</a:t>
            </a:r>
          </a:p>
          <a:p>
            <a:endParaRPr lang="fr-FR" dirty="0"/>
          </a:p>
          <a:p>
            <a:r>
              <a:rPr lang="fr-FR" sz="1400" dirty="0"/>
              <a:t>Lien de connexion : </a:t>
            </a:r>
            <a:r>
              <a:rPr lang="fr-FR" sz="1400" u="sng" dirty="0">
                <a:hlinkClick r:id="rId2"/>
              </a:rPr>
              <a:t>https://analyses-educenquete.adc.education.fr/DGESCO-B12/NEFE_depot/Deposant.htm</a:t>
            </a:r>
            <a:endParaRPr lang="fr-FR" sz="1400" dirty="0"/>
          </a:p>
          <a:p>
            <a:endParaRPr lang="fr-FR" sz="1400" dirty="0" smtClean="0"/>
          </a:p>
          <a:p>
            <a:r>
              <a:rPr lang="fr-FR" sz="1400" dirty="0" smtClean="0"/>
              <a:t>Login</a:t>
            </a:r>
            <a:r>
              <a:rPr lang="fr-FR" sz="1400" dirty="0"/>
              <a:t> : Créteil				Mot de passe : UC97</a:t>
            </a:r>
          </a:p>
          <a:p>
            <a:endParaRPr lang="fr-FR" dirty="0"/>
          </a:p>
        </p:txBody>
      </p:sp>
      <p:pic>
        <p:nvPicPr>
          <p:cNvPr id="8" name="Image 7"/>
          <p:cNvPicPr>
            <a:picLocks noChangeAspect="1"/>
          </p:cNvPicPr>
          <p:nvPr/>
        </p:nvPicPr>
        <p:blipFill>
          <a:blip r:embed="rId3"/>
          <a:stretch>
            <a:fillRect/>
          </a:stretch>
        </p:blipFill>
        <p:spPr>
          <a:xfrm>
            <a:off x="899592" y="123478"/>
            <a:ext cx="595732" cy="517845"/>
          </a:xfrm>
          <a:prstGeom prst="rect">
            <a:avLst/>
          </a:prstGeom>
        </p:spPr>
      </p:pic>
      <p:pic>
        <p:nvPicPr>
          <p:cNvPr id="9" name="Image 8"/>
          <p:cNvPicPr>
            <a:picLocks noChangeAspect="1"/>
          </p:cNvPicPr>
          <p:nvPr/>
        </p:nvPicPr>
        <p:blipFill>
          <a:blip r:embed="rId4"/>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3632647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i="1" dirty="0" smtClean="0"/>
              <a:t>Notre Ecole</a:t>
            </a:r>
            <a:r>
              <a:rPr lang="fr-FR" sz="2400" b="1" dirty="0" smtClean="0"/>
              <a:t>, quelques modalités pratiques</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14</a:t>
            </a:fld>
            <a:endParaRPr lang="fr-FR" dirty="0"/>
          </a:p>
        </p:txBody>
      </p:sp>
      <p:sp>
        <p:nvSpPr>
          <p:cNvPr id="5" name="ZoneTexte 4"/>
          <p:cNvSpPr txBox="1"/>
          <p:nvPr/>
        </p:nvSpPr>
        <p:spPr>
          <a:xfrm>
            <a:off x="1115616" y="2211630"/>
            <a:ext cx="3454792" cy="923330"/>
          </a:xfrm>
          <a:prstGeom prst="rect">
            <a:avLst/>
          </a:prstGeom>
          <a:noFill/>
        </p:spPr>
        <p:txBody>
          <a:bodyPr wrap="none" rtlCol="0">
            <a:spAutoFit/>
          </a:bodyPr>
          <a:lstStyle/>
          <a:p>
            <a:r>
              <a:rPr lang="fr-FR" dirty="0" smtClean="0"/>
              <a:t>Quand ?</a:t>
            </a:r>
          </a:p>
          <a:p>
            <a:r>
              <a:rPr lang="fr-FR" dirty="0" smtClean="0"/>
              <a:t>Comment ?</a:t>
            </a:r>
          </a:p>
          <a:p>
            <a:r>
              <a:rPr lang="fr-FR" dirty="0" smtClean="0"/>
              <a:t>Quelles demandes possibles ?  </a:t>
            </a:r>
            <a:endParaRPr lang="fr-FR" dirty="0"/>
          </a:p>
        </p:txBody>
      </p:sp>
      <p:pic>
        <p:nvPicPr>
          <p:cNvPr id="8" name="Image 7"/>
          <p:cNvPicPr>
            <a:picLocks noChangeAspect="1"/>
          </p:cNvPicPr>
          <p:nvPr/>
        </p:nvPicPr>
        <p:blipFill>
          <a:blip r:embed="rId2"/>
          <a:stretch>
            <a:fillRect/>
          </a:stretch>
        </p:blipFill>
        <p:spPr>
          <a:xfrm>
            <a:off x="899592" y="123478"/>
            <a:ext cx="595732" cy="517845"/>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29565399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dirty="0" smtClean="0"/>
              <a:t>Comment mener une concertation ? </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15</a:t>
            </a:fld>
            <a:endParaRPr lang="fr-FR" dirty="0"/>
          </a:p>
        </p:txBody>
      </p:sp>
      <p:pic>
        <p:nvPicPr>
          <p:cNvPr id="7" name="Image 6"/>
          <p:cNvPicPr>
            <a:picLocks noChangeAspect="1"/>
          </p:cNvPicPr>
          <p:nvPr/>
        </p:nvPicPr>
        <p:blipFill>
          <a:blip r:embed="rId2"/>
          <a:stretch>
            <a:fillRect/>
          </a:stretch>
        </p:blipFill>
        <p:spPr>
          <a:xfrm>
            <a:off x="899592" y="123478"/>
            <a:ext cx="595732" cy="517845"/>
          </a:xfrm>
          <a:prstGeom prst="rect">
            <a:avLst/>
          </a:prstGeom>
        </p:spPr>
      </p:pic>
      <p:pic>
        <p:nvPicPr>
          <p:cNvPr id="8" name="Image 7"/>
          <p:cNvPicPr>
            <a:picLocks noChangeAspect="1"/>
          </p:cNvPicPr>
          <p:nvPr/>
        </p:nvPicPr>
        <p:blipFill>
          <a:blip r:embed="rId3"/>
          <a:stretch>
            <a:fillRect/>
          </a:stretch>
        </p:blipFill>
        <p:spPr>
          <a:xfrm>
            <a:off x="8100392" y="3871377"/>
            <a:ext cx="864096" cy="878108"/>
          </a:xfrm>
          <a:prstGeom prst="rect">
            <a:avLst/>
          </a:prstGeom>
        </p:spPr>
      </p:pic>
      <p:sp>
        <p:nvSpPr>
          <p:cNvPr id="6" name="ZoneTexte 5"/>
          <p:cNvSpPr txBox="1"/>
          <p:nvPr/>
        </p:nvSpPr>
        <p:spPr>
          <a:xfrm>
            <a:off x="1907704" y="2283718"/>
            <a:ext cx="4166525" cy="646331"/>
          </a:xfrm>
          <a:prstGeom prst="rect">
            <a:avLst/>
          </a:prstGeom>
          <a:noFill/>
        </p:spPr>
        <p:txBody>
          <a:bodyPr wrap="none" rtlCol="0">
            <a:spAutoFit/>
          </a:bodyPr>
          <a:lstStyle/>
          <a:p>
            <a:pPr marL="285750" indent="-285750">
              <a:buFontTx/>
              <a:buChar char="-"/>
            </a:pPr>
            <a:r>
              <a:rPr lang="fr-FR" dirty="0" smtClean="0"/>
              <a:t>Les ressources du réseau CANOPE</a:t>
            </a:r>
          </a:p>
          <a:p>
            <a:pPr marL="285750" indent="-285750">
              <a:buFontTx/>
              <a:buChar char="-"/>
            </a:pPr>
            <a:r>
              <a:rPr lang="fr-FR" dirty="0" smtClean="0"/>
              <a:t>Les ressources de la CARDIE</a:t>
            </a:r>
            <a:endParaRPr lang="fr-FR" dirty="0"/>
          </a:p>
        </p:txBody>
      </p:sp>
    </p:spTree>
    <p:extLst>
      <p:ext uri="{BB962C8B-B14F-4D97-AF65-F5344CB8AC3E}">
        <p14:creationId xmlns:p14="http://schemas.microsoft.com/office/powerpoint/2010/main" val="103346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6" name="Espace réservé du texte 5"/>
          <p:cNvSpPr>
            <a:spLocks noGrp="1"/>
          </p:cNvSpPr>
          <p:nvPr>
            <p:ph type="body" sz="quarter" idx="13"/>
          </p:nvPr>
        </p:nvSpPr>
        <p:spPr/>
        <p:txBody>
          <a:bodyPr/>
          <a:lstStyle/>
          <a:p>
            <a:r>
              <a:rPr lang="fr-FR"/>
              <a:t>NOTRE ÉCOLE : FAISONS-LA ENSEMBLE</a:t>
            </a:r>
          </a:p>
          <a:p>
            <a:pPr lvl="1"/>
            <a:r>
              <a:rPr lang="fr-FR"/>
              <a:t>Accompagnement de Réseau Canopé</a:t>
            </a:r>
          </a:p>
        </p:txBody>
      </p:sp>
      <p:sp>
        <p:nvSpPr>
          <p:cNvPr id="10" name="Espace réservé du pied de page 7">
            <a:extLst>
              <a:ext uri="{FF2B5EF4-FFF2-40B4-BE49-F238E27FC236}">
                <a16:creationId xmlns:a16="http://schemas.microsoft.com/office/drawing/2014/main" id="{1CFC29CE-ACA9-4261-8691-023A9F52DDC1}"/>
              </a:ext>
            </a:extLst>
          </p:cNvPr>
          <p:cNvSpPr txBox="1">
            <a:spLocks/>
          </p:cNvSpPr>
          <p:nvPr/>
        </p:nvSpPr>
        <p:spPr bwMode="gray">
          <a:xfrm>
            <a:off x="360000" y="4873169"/>
            <a:ext cx="3240000" cy="180661"/>
          </a:xfrm>
          <a:prstGeom prst="rect">
            <a:avLst/>
          </a:prstGeom>
        </p:spPr>
        <p:txBody>
          <a:bodyPr vert="horz" lIns="0" tIns="0" rIns="0" bIns="0" rtlCol="0" anchor="ctr" anchorCtr="0">
            <a:noAutofit/>
          </a:bodyPr>
          <a:lstStyle>
            <a:defPPr>
              <a:defRPr lang="fr-FR"/>
            </a:defPPr>
            <a:lvl1pPr marL="0" algn="l"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a:ln>
                  <a:noFill/>
                </a:ln>
                <a:solidFill>
                  <a:srgbClr val="000000"/>
                </a:solidFill>
                <a:effectLst/>
                <a:uLnTx/>
                <a:uFillTx/>
                <a:latin typeface="Marianne"/>
                <a:ea typeface="+mn-ea"/>
                <a:cs typeface="+mn-cs"/>
              </a:rPr>
              <a:t>DT île de France</a:t>
            </a:r>
          </a:p>
        </p:txBody>
      </p:sp>
      <p:sp>
        <p:nvSpPr>
          <p:cNvPr id="3" name="Espace réservé du pied de page 2">
            <a:extLst>
              <a:ext uri="{FF2B5EF4-FFF2-40B4-BE49-F238E27FC236}">
                <a16:creationId xmlns:a16="http://schemas.microsoft.com/office/drawing/2014/main" id="{48864209-FF19-4524-9359-1ABBCF73529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4" name="Espace réservé de la date 3">
            <a:extLst>
              <a:ext uri="{FF2B5EF4-FFF2-40B4-BE49-F238E27FC236}">
                <a16:creationId xmlns:a16="http://schemas.microsoft.com/office/drawing/2014/main" id="{3177AB3C-E446-482B-AB04-84BC5ED70FC6}"/>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2881445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72570415-9981-399F-1FE7-ED774CC4F342}"/>
              </a:ext>
            </a:extLst>
          </p:cNvPr>
          <p:cNvSpPr>
            <a:spLocks noGrp="1"/>
          </p:cNvSpPr>
          <p:nvPr>
            <p:ph type="title"/>
          </p:nvPr>
        </p:nvSpPr>
        <p:spPr>
          <a:xfrm>
            <a:off x="340711" y="769938"/>
            <a:ext cx="8424000" cy="720000"/>
          </a:xfrm>
        </p:spPr>
        <p:txBody>
          <a:bodyPr/>
          <a:lstStyle/>
          <a:p>
            <a:r>
              <a:rPr lang="fr-FR"/>
              <a:t>Le rôle de Réseau Canopé</a:t>
            </a:r>
          </a:p>
        </p:txBody>
      </p:sp>
      <p:sp>
        <p:nvSpPr>
          <p:cNvPr id="10" name="Espace réservé du pied de page 9">
            <a:extLst>
              <a:ext uri="{FF2B5EF4-FFF2-40B4-BE49-F238E27FC236}">
                <a16:creationId xmlns:a16="http://schemas.microsoft.com/office/drawing/2014/main" id="{4D544893-29E0-458F-8510-2557373451E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pic>
        <p:nvPicPr>
          <p:cNvPr id="1026" name="Picture 2">
            <a:extLst>
              <a:ext uri="{FF2B5EF4-FFF2-40B4-BE49-F238E27FC236}">
                <a16:creationId xmlns:a16="http://schemas.microsoft.com/office/drawing/2014/main" id="{9219BAD8-F945-FDDD-5DC5-39F2608E4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17" y="183858"/>
            <a:ext cx="2718518" cy="2299969"/>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e la date 10">
            <a:extLst>
              <a:ext uri="{FF2B5EF4-FFF2-40B4-BE49-F238E27FC236}">
                <a16:creationId xmlns:a16="http://schemas.microsoft.com/office/drawing/2014/main" id="{52AE886A-982B-440A-BA25-9BB8ABD067AD}"/>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13" name="ZoneTexte 12">
            <a:extLst>
              <a:ext uri="{FF2B5EF4-FFF2-40B4-BE49-F238E27FC236}">
                <a16:creationId xmlns:a16="http://schemas.microsoft.com/office/drawing/2014/main" id="{445D234B-7D55-4857-ACD8-AB054E84372C}"/>
              </a:ext>
            </a:extLst>
          </p:cNvPr>
          <p:cNvSpPr txBox="1"/>
          <p:nvPr/>
        </p:nvSpPr>
        <p:spPr>
          <a:xfrm>
            <a:off x="340711" y="2076018"/>
            <a:ext cx="1896714"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Marianne"/>
                <a:ea typeface="+mn-ea"/>
                <a:cs typeface="+mn-cs"/>
              </a:rPr>
              <a:t>Accompagner les équipes académiques d’appui</a:t>
            </a:r>
          </a:p>
        </p:txBody>
      </p:sp>
      <p:sp>
        <p:nvSpPr>
          <p:cNvPr id="14" name="ZoneTexte 13">
            <a:extLst>
              <a:ext uri="{FF2B5EF4-FFF2-40B4-BE49-F238E27FC236}">
                <a16:creationId xmlns:a16="http://schemas.microsoft.com/office/drawing/2014/main" id="{2FF24B26-F79F-44F3-A248-633E7B525D26}"/>
              </a:ext>
            </a:extLst>
          </p:cNvPr>
          <p:cNvSpPr txBox="1"/>
          <p:nvPr/>
        </p:nvSpPr>
        <p:spPr>
          <a:xfrm>
            <a:off x="3227981" y="2655515"/>
            <a:ext cx="2218928"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Marianne"/>
                <a:ea typeface="+mn-ea"/>
                <a:cs typeface="+mn-cs"/>
              </a:rPr>
              <a:t>Accompagner la mise en œuvre de la concertation</a:t>
            </a:r>
          </a:p>
        </p:txBody>
      </p:sp>
      <p:sp>
        <p:nvSpPr>
          <p:cNvPr id="15" name="ZoneTexte 14">
            <a:extLst>
              <a:ext uri="{FF2B5EF4-FFF2-40B4-BE49-F238E27FC236}">
                <a16:creationId xmlns:a16="http://schemas.microsoft.com/office/drawing/2014/main" id="{363BE38D-9BAC-4A87-9C22-E62CBAE51A8F}"/>
              </a:ext>
            </a:extLst>
          </p:cNvPr>
          <p:cNvSpPr txBox="1"/>
          <p:nvPr/>
        </p:nvSpPr>
        <p:spPr>
          <a:xfrm>
            <a:off x="6569884" y="2918191"/>
            <a:ext cx="2088232" cy="40011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a:ln>
                  <a:noFill/>
                </a:ln>
                <a:solidFill>
                  <a:srgbClr val="000000"/>
                </a:solidFill>
                <a:effectLst/>
                <a:uLnTx/>
                <a:uFillTx/>
                <a:latin typeface="Marianne"/>
                <a:ea typeface="+mn-ea"/>
                <a:cs typeface="+mn-cs"/>
              </a:rPr>
              <a:t>Accompagner la méthodologie de projet</a:t>
            </a:r>
          </a:p>
        </p:txBody>
      </p:sp>
      <p:pic>
        <p:nvPicPr>
          <p:cNvPr id="16" name="Image 15">
            <a:extLst>
              <a:ext uri="{FF2B5EF4-FFF2-40B4-BE49-F238E27FC236}">
                <a16:creationId xmlns:a16="http://schemas.microsoft.com/office/drawing/2014/main" id="{884C6A64-5C53-422B-8F8E-2E3064166C34}"/>
              </a:ext>
            </a:extLst>
          </p:cNvPr>
          <p:cNvPicPr>
            <a:picLocks noChangeAspect="1"/>
          </p:cNvPicPr>
          <p:nvPr/>
        </p:nvPicPr>
        <p:blipFill>
          <a:blip r:embed="rId4"/>
          <a:stretch>
            <a:fillRect/>
          </a:stretch>
        </p:blipFill>
        <p:spPr>
          <a:xfrm>
            <a:off x="7094279" y="3338844"/>
            <a:ext cx="1259474" cy="1034718"/>
          </a:xfrm>
          <a:prstGeom prst="rect">
            <a:avLst/>
          </a:prstGeom>
        </p:spPr>
      </p:pic>
      <p:pic>
        <p:nvPicPr>
          <p:cNvPr id="17" name="Image 16" descr="Une image contenant texte, tableau blanc&#10;&#10;Description générée automatiquement">
            <a:extLst>
              <a:ext uri="{FF2B5EF4-FFF2-40B4-BE49-F238E27FC236}">
                <a16:creationId xmlns:a16="http://schemas.microsoft.com/office/drawing/2014/main" id="{43B8958A-727D-4CBE-AC7B-5BA004954A50}"/>
              </a:ext>
            </a:extLst>
          </p:cNvPr>
          <p:cNvPicPr>
            <a:picLocks noChangeAspect="1"/>
          </p:cNvPicPr>
          <p:nvPr/>
        </p:nvPicPr>
        <p:blipFill>
          <a:blip r:embed="rId5"/>
          <a:stretch>
            <a:fillRect/>
          </a:stretch>
        </p:blipFill>
        <p:spPr>
          <a:xfrm>
            <a:off x="583120" y="2571750"/>
            <a:ext cx="1411895" cy="936726"/>
          </a:xfrm>
          <a:prstGeom prst="rect">
            <a:avLst/>
          </a:prstGeom>
        </p:spPr>
      </p:pic>
      <p:grpSp>
        <p:nvGrpSpPr>
          <p:cNvPr id="18" name="Groupe 17">
            <a:extLst>
              <a:ext uri="{FF2B5EF4-FFF2-40B4-BE49-F238E27FC236}">
                <a16:creationId xmlns:a16="http://schemas.microsoft.com/office/drawing/2014/main" id="{A903B52F-1F42-451D-947E-3820FDAE3F56}"/>
              </a:ext>
            </a:extLst>
          </p:cNvPr>
          <p:cNvGrpSpPr/>
          <p:nvPr/>
        </p:nvGrpSpPr>
        <p:grpSpPr>
          <a:xfrm>
            <a:off x="3617531" y="3060419"/>
            <a:ext cx="1329836" cy="1024380"/>
            <a:chOff x="2143550" y="2097894"/>
            <a:chExt cx="1014570" cy="864831"/>
          </a:xfrm>
        </p:grpSpPr>
        <p:pic>
          <p:nvPicPr>
            <p:cNvPr id="19" name="Image 18" descr="Une image contenant texte, transport, roue&#10;&#10;Description générée automatiquement">
              <a:extLst>
                <a:ext uri="{FF2B5EF4-FFF2-40B4-BE49-F238E27FC236}">
                  <a16:creationId xmlns:a16="http://schemas.microsoft.com/office/drawing/2014/main" id="{D483F87C-BEA5-47E2-9699-B34B06527846}"/>
                </a:ext>
              </a:extLst>
            </p:cNvPr>
            <p:cNvPicPr>
              <a:picLocks noChangeAspect="1"/>
            </p:cNvPicPr>
            <p:nvPr/>
          </p:nvPicPr>
          <p:blipFill>
            <a:blip r:embed="rId6"/>
            <a:stretch>
              <a:fillRect/>
            </a:stretch>
          </p:blipFill>
          <p:spPr>
            <a:xfrm>
              <a:off x="2221862" y="2410376"/>
              <a:ext cx="788893" cy="552349"/>
            </a:xfrm>
            <a:prstGeom prst="rect">
              <a:avLst/>
            </a:prstGeom>
          </p:spPr>
        </p:pic>
        <p:pic>
          <p:nvPicPr>
            <p:cNvPr id="20" name="Image 19">
              <a:extLst>
                <a:ext uri="{FF2B5EF4-FFF2-40B4-BE49-F238E27FC236}">
                  <a16:creationId xmlns:a16="http://schemas.microsoft.com/office/drawing/2014/main" id="{FB8208FA-F3A4-400B-A57C-15A73EEF722C}"/>
                </a:ext>
              </a:extLst>
            </p:cNvPr>
            <p:cNvPicPr>
              <a:picLocks noChangeAspect="1"/>
            </p:cNvPicPr>
            <p:nvPr/>
          </p:nvPicPr>
          <p:blipFill>
            <a:blip r:embed="rId7"/>
            <a:stretch>
              <a:fillRect/>
            </a:stretch>
          </p:blipFill>
          <p:spPr>
            <a:xfrm rot="20893190">
              <a:off x="2143550" y="2216562"/>
              <a:ext cx="286309" cy="234738"/>
            </a:xfrm>
            <a:prstGeom prst="rect">
              <a:avLst/>
            </a:prstGeom>
          </p:spPr>
        </p:pic>
        <p:pic>
          <p:nvPicPr>
            <p:cNvPr id="21" name="Image 20">
              <a:extLst>
                <a:ext uri="{FF2B5EF4-FFF2-40B4-BE49-F238E27FC236}">
                  <a16:creationId xmlns:a16="http://schemas.microsoft.com/office/drawing/2014/main" id="{8E22F302-ADBD-4D5C-B4E1-B38CBB794780}"/>
                </a:ext>
              </a:extLst>
            </p:cNvPr>
            <p:cNvPicPr>
              <a:picLocks noChangeAspect="1"/>
            </p:cNvPicPr>
            <p:nvPr/>
          </p:nvPicPr>
          <p:blipFill>
            <a:blip r:embed="rId7"/>
            <a:stretch>
              <a:fillRect/>
            </a:stretch>
          </p:blipFill>
          <p:spPr>
            <a:xfrm rot="851072">
              <a:off x="2360954" y="2102981"/>
              <a:ext cx="325842" cy="267150"/>
            </a:xfrm>
            <a:prstGeom prst="rect">
              <a:avLst/>
            </a:prstGeom>
          </p:spPr>
        </p:pic>
        <p:pic>
          <p:nvPicPr>
            <p:cNvPr id="22" name="Image 21">
              <a:extLst>
                <a:ext uri="{FF2B5EF4-FFF2-40B4-BE49-F238E27FC236}">
                  <a16:creationId xmlns:a16="http://schemas.microsoft.com/office/drawing/2014/main" id="{09464E36-4A73-4FFB-8A49-CB62186598F2}"/>
                </a:ext>
              </a:extLst>
            </p:cNvPr>
            <p:cNvPicPr>
              <a:picLocks noChangeAspect="1"/>
            </p:cNvPicPr>
            <p:nvPr/>
          </p:nvPicPr>
          <p:blipFill>
            <a:blip r:embed="rId7"/>
            <a:stretch>
              <a:fillRect/>
            </a:stretch>
          </p:blipFill>
          <p:spPr>
            <a:xfrm rot="1302140">
              <a:off x="2630888" y="2097894"/>
              <a:ext cx="325842" cy="267150"/>
            </a:xfrm>
            <a:prstGeom prst="rect">
              <a:avLst/>
            </a:prstGeom>
          </p:spPr>
        </p:pic>
        <p:pic>
          <p:nvPicPr>
            <p:cNvPr id="23" name="Image 22">
              <a:extLst>
                <a:ext uri="{FF2B5EF4-FFF2-40B4-BE49-F238E27FC236}">
                  <a16:creationId xmlns:a16="http://schemas.microsoft.com/office/drawing/2014/main" id="{45524737-EDC1-4277-95A1-EAB22D1B341E}"/>
                </a:ext>
              </a:extLst>
            </p:cNvPr>
            <p:cNvPicPr>
              <a:picLocks noChangeAspect="1"/>
            </p:cNvPicPr>
            <p:nvPr/>
          </p:nvPicPr>
          <p:blipFill>
            <a:blip r:embed="rId7"/>
            <a:stretch>
              <a:fillRect/>
            </a:stretch>
          </p:blipFill>
          <p:spPr>
            <a:xfrm flipH="1">
              <a:off x="2871811" y="2198241"/>
              <a:ext cx="286309" cy="234738"/>
            </a:xfrm>
            <a:prstGeom prst="rect">
              <a:avLst/>
            </a:prstGeom>
          </p:spPr>
        </p:pic>
      </p:grpSp>
      <p:sp>
        <p:nvSpPr>
          <p:cNvPr id="24" name="Titre 9">
            <a:extLst>
              <a:ext uri="{FF2B5EF4-FFF2-40B4-BE49-F238E27FC236}">
                <a16:creationId xmlns:a16="http://schemas.microsoft.com/office/drawing/2014/main" id="{118CD62B-A226-4454-93A8-4D8752E6EDF3}"/>
              </a:ext>
            </a:extLst>
          </p:cNvPr>
          <p:cNvSpPr txBox="1">
            <a:spLocks/>
          </p:cNvSpPr>
          <p:nvPr/>
        </p:nvSpPr>
        <p:spPr bwMode="gray">
          <a:xfrm>
            <a:off x="359999" y="1240832"/>
            <a:ext cx="6555467" cy="24506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5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1050" b="1" i="0" u="none" strike="noStrike" kern="1200" cap="none" spc="0" normalizeH="0" baseline="0" noProof="0">
                <a:ln>
                  <a:noFill/>
                </a:ln>
                <a:solidFill>
                  <a:srgbClr val="000000"/>
                </a:solidFill>
                <a:effectLst/>
                <a:uLnTx/>
                <a:uFillTx/>
                <a:latin typeface="Marianne"/>
                <a:ea typeface="+mj-ea"/>
                <a:cs typeface="+mj-cs"/>
              </a:rPr>
              <a:t>Accompagner et former : une méthode déployée dans les "Ecoles du Futur" de Marseille</a:t>
            </a:r>
            <a:endParaRPr kumimoji="0" lang="fr-FR" sz="1050" b="0" i="0" u="none" strike="noStrike" kern="1200" cap="none" spc="0" normalizeH="0" baseline="0" noProof="0">
              <a:ln>
                <a:noFill/>
              </a:ln>
              <a:solidFill>
                <a:srgbClr val="000000"/>
              </a:solidFill>
              <a:effectLst/>
              <a:uLnTx/>
              <a:uFillTx/>
              <a:latin typeface="Marianne"/>
              <a:ea typeface="+mj-ea"/>
              <a:cs typeface="+mj-cs"/>
            </a:endParaRPr>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303416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345042" y="807534"/>
            <a:ext cx="8424000" cy="4046400"/>
          </a:xfrm>
          <a:ln>
            <a:noFill/>
          </a:ln>
        </p:spPr>
        <p:txBody>
          <a:bodyPr/>
          <a:lstStyle/>
          <a:p>
            <a:pPr marL="0" indent="0">
              <a:buNone/>
            </a:pPr>
            <a:r>
              <a:rPr lang="fr-FR" dirty="0"/>
              <a:t>1. Les clés pour un séance de facilitation réussie : le facilitateur</a:t>
            </a:r>
            <a:br>
              <a:rPr lang="fr-FR" dirty="0"/>
            </a:br>
            <a:endParaRPr lang="fr-FR" dirty="0"/>
          </a:p>
        </p:txBody>
      </p:sp>
      <p:sp>
        <p:nvSpPr>
          <p:cNvPr id="5" name="Espace réservé de la date 4">
            <a:extLst>
              <a:ext uri="{FF2B5EF4-FFF2-40B4-BE49-F238E27FC236}">
                <a16:creationId xmlns:a16="http://schemas.microsoft.com/office/drawing/2014/main" id="{D9BCB267-D961-4012-8BE7-FFCCFB7A223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2" name="Espace réservé du pied de page 1">
            <a:extLst>
              <a:ext uri="{FF2B5EF4-FFF2-40B4-BE49-F238E27FC236}">
                <a16:creationId xmlns:a16="http://schemas.microsoft.com/office/drawing/2014/main" id="{5CC7016B-9F14-4ED5-B1CA-764AFFAFB0F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2768487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F76B5C5A-8F57-4767-A7A4-16239D032E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
        <p:nvSpPr>
          <p:cNvPr id="6" name="Espace réservé de la date 5">
            <a:extLst>
              <a:ext uri="{FF2B5EF4-FFF2-40B4-BE49-F238E27FC236}">
                <a16:creationId xmlns:a16="http://schemas.microsoft.com/office/drawing/2014/main" id="{02AB3EC6-892E-4F5D-BCB4-B034E73647B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jeudi 15 décembre </a:t>
            </a:r>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grpSp>
        <p:nvGrpSpPr>
          <p:cNvPr id="16" name="Groupe 15">
            <a:extLst>
              <a:ext uri="{FF2B5EF4-FFF2-40B4-BE49-F238E27FC236}">
                <a16:creationId xmlns:a16="http://schemas.microsoft.com/office/drawing/2014/main" id="{8B19075F-7003-40CE-AFCD-F236502DC760}"/>
              </a:ext>
            </a:extLst>
          </p:cNvPr>
          <p:cNvGrpSpPr/>
          <p:nvPr/>
        </p:nvGrpSpPr>
        <p:grpSpPr>
          <a:xfrm>
            <a:off x="1134318" y="315294"/>
            <a:ext cx="6584919" cy="4384297"/>
            <a:chOff x="1076446" y="64636"/>
            <a:chExt cx="6869574" cy="4795204"/>
          </a:xfrm>
        </p:grpSpPr>
        <p:pic>
          <p:nvPicPr>
            <p:cNvPr id="2" name="Image 1">
              <a:extLst>
                <a:ext uri="{FF2B5EF4-FFF2-40B4-BE49-F238E27FC236}">
                  <a16:creationId xmlns:a16="http://schemas.microsoft.com/office/drawing/2014/main" id="{0DB95898-594D-B81E-9E46-30E44B8BA35C}"/>
                </a:ext>
              </a:extLst>
            </p:cNvPr>
            <p:cNvPicPr>
              <a:picLocks noChangeAspect="1"/>
            </p:cNvPicPr>
            <p:nvPr/>
          </p:nvPicPr>
          <p:blipFill>
            <a:blip r:embed="rId2"/>
            <a:stretch>
              <a:fillRect/>
            </a:stretch>
          </p:blipFill>
          <p:spPr>
            <a:xfrm>
              <a:off x="1076446" y="64636"/>
              <a:ext cx="6765402" cy="4795204"/>
            </a:xfrm>
            <a:prstGeom prst="rect">
              <a:avLst/>
            </a:prstGeom>
          </p:spPr>
        </p:pic>
        <p:sp>
          <p:nvSpPr>
            <p:cNvPr id="10" name="Rectangle 9">
              <a:extLst>
                <a:ext uri="{FF2B5EF4-FFF2-40B4-BE49-F238E27FC236}">
                  <a16:creationId xmlns:a16="http://schemas.microsoft.com/office/drawing/2014/main" id="{F2854EB2-FD19-4F05-A531-157F70C868E6}"/>
                </a:ext>
              </a:extLst>
            </p:cNvPr>
            <p:cNvSpPr/>
            <p:nvPr/>
          </p:nvSpPr>
          <p:spPr>
            <a:xfrm>
              <a:off x="7685590" y="1319514"/>
              <a:ext cx="260430" cy="636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9" name="Image 8">
              <a:extLst>
                <a:ext uri="{FF2B5EF4-FFF2-40B4-BE49-F238E27FC236}">
                  <a16:creationId xmlns:a16="http://schemas.microsoft.com/office/drawing/2014/main" id="{B7D26FB6-1664-4166-8C09-8F61F5E4E88F}"/>
                </a:ext>
              </a:extLst>
            </p:cNvPr>
            <p:cNvPicPr>
              <a:picLocks noChangeAspect="1"/>
            </p:cNvPicPr>
            <p:nvPr/>
          </p:nvPicPr>
          <p:blipFill>
            <a:blip r:embed="rId3"/>
            <a:stretch>
              <a:fillRect/>
            </a:stretch>
          </p:blipFill>
          <p:spPr>
            <a:xfrm>
              <a:off x="1122744" y="76015"/>
              <a:ext cx="6686883" cy="1880107"/>
            </a:xfrm>
            <a:prstGeom prst="rect">
              <a:avLst/>
            </a:prstGeom>
          </p:spPr>
        </p:pic>
        <p:cxnSp>
          <p:nvCxnSpPr>
            <p:cNvPr id="12" name="Connecteur droit 11">
              <a:extLst>
                <a:ext uri="{FF2B5EF4-FFF2-40B4-BE49-F238E27FC236}">
                  <a16:creationId xmlns:a16="http://schemas.microsoft.com/office/drawing/2014/main" id="{8092ADFC-9B30-4609-B40F-252C2C2A4DF0}"/>
                </a:ext>
              </a:extLst>
            </p:cNvPr>
            <p:cNvCxnSpPr/>
            <p:nvPr/>
          </p:nvCxnSpPr>
          <p:spPr>
            <a:xfrm>
              <a:off x="4035425" y="1915640"/>
              <a:ext cx="0" cy="80963"/>
            </a:xfrm>
            <a:prstGeom prst="line">
              <a:avLst/>
            </a:prstGeom>
          </p:spPr>
          <p:style>
            <a:lnRef idx="2">
              <a:schemeClr val="dk1"/>
            </a:lnRef>
            <a:fillRef idx="0">
              <a:schemeClr val="dk1"/>
            </a:fillRef>
            <a:effectRef idx="1">
              <a:schemeClr val="dk1"/>
            </a:effectRef>
            <a:fontRef idx="minor">
              <a:schemeClr val="tx1"/>
            </a:fontRef>
          </p:style>
        </p:cxnSp>
      </p:grpSp>
      <p:sp>
        <p:nvSpPr>
          <p:cNvPr id="19" name="Rectangle 18">
            <a:extLst>
              <a:ext uri="{FF2B5EF4-FFF2-40B4-BE49-F238E27FC236}">
                <a16:creationId xmlns:a16="http://schemas.microsoft.com/office/drawing/2014/main" id="{072505E6-67B1-4B44-9ECF-F53EE7CFBE2F}"/>
              </a:ext>
            </a:extLst>
          </p:cNvPr>
          <p:cNvSpPr/>
          <p:nvPr/>
        </p:nvSpPr>
        <p:spPr>
          <a:xfrm>
            <a:off x="3799390" y="2171438"/>
            <a:ext cx="772606" cy="9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18" name="Image 17" descr="Une image contenant texte, clipart&#10;&#10;Description générée automatiquement">
            <a:extLst>
              <a:ext uri="{FF2B5EF4-FFF2-40B4-BE49-F238E27FC236}">
                <a16:creationId xmlns:a16="http://schemas.microsoft.com/office/drawing/2014/main" id="{BC7731D3-80DC-4EF4-A6D9-10B58B29FBD0}"/>
              </a:ext>
            </a:extLst>
          </p:cNvPr>
          <p:cNvPicPr>
            <a:picLocks noChangeAspect="1"/>
          </p:cNvPicPr>
          <p:nvPr/>
        </p:nvPicPr>
        <p:blipFill>
          <a:blip r:embed="rId4"/>
          <a:stretch>
            <a:fillRect/>
          </a:stretch>
        </p:blipFill>
        <p:spPr>
          <a:xfrm>
            <a:off x="3674468" y="1971796"/>
            <a:ext cx="862793" cy="287798"/>
          </a:xfrm>
          <a:prstGeom prst="rect">
            <a:avLst/>
          </a:prstGeom>
        </p:spPr>
      </p:pic>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14710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6" name="Espace réservé du texte 5"/>
          <p:cNvSpPr>
            <a:spLocks noGrp="1"/>
          </p:cNvSpPr>
          <p:nvPr>
            <p:ph type="body" sz="quarter" idx="13"/>
          </p:nvPr>
        </p:nvSpPr>
        <p:spPr/>
        <p:txBody>
          <a:bodyPr/>
          <a:lstStyle/>
          <a:p>
            <a:r>
              <a:rPr lang="fr-FR" dirty="0" smtClean="0"/>
              <a:t>Prenons le temps de rêver notre école</a:t>
            </a:r>
            <a:endParaRPr lang="fr-FR" dirty="0"/>
          </a:p>
          <a:p>
            <a:pPr lvl="1"/>
            <a:r>
              <a:rPr lang="fr-FR" i="1" dirty="0" smtClean="0"/>
              <a:t>Notre Ecole, faisons la ensemble</a:t>
            </a:r>
            <a:endParaRPr lang="fr-FR" i="1" dirty="0"/>
          </a:p>
        </p:txBody>
      </p:sp>
      <p:sp>
        <p:nvSpPr>
          <p:cNvPr id="7" name="Espace réservé de la date 6"/>
          <p:cNvSpPr>
            <a:spLocks noGrp="1"/>
          </p:cNvSpPr>
          <p:nvPr>
            <p:ph type="dt" sz="half" idx="10"/>
          </p:nvPr>
        </p:nvSpPr>
        <p:spPr/>
        <p:txBody>
          <a:bodyPr/>
          <a:lstStyle/>
          <a:p>
            <a:pPr algn="r"/>
            <a:r>
              <a:rPr lang="fr-FR" cap="all" smtClean="0"/>
              <a:t>jeudi 15 décembre </a:t>
            </a:r>
            <a:endParaRPr lang="fr-FR" cap="all" dirty="0"/>
          </a:p>
        </p:txBody>
      </p:sp>
      <p:sp>
        <p:nvSpPr>
          <p:cNvPr id="8" name="Espace réservé du pied de page 7"/>
          <p:cNvSpPr>
            <a:spLocks noGrp="1"/>
          </p:cNvSpPr>
          <p:nvPr>
            <p:ph type="ftr" sz="quarter" idx="11"/>
          </p:nvPr>
        </p:nvSpPr>
        <p:spPr/>
        <p:txBody>
          <a:bodyPr/>
          <a:lstStyle/>
          <a:p>
            <a:r>
              <a:rPr lang="fr-FR" dirty="0" smtClean="0"/>
              <a:t>Cabinet du recteur</a:t>
            </a:r>
            <a:endParaRPr lang="fr-FR" dirty="0"/>
          </a:p>
        </p:txBody>
      </p:sp>
      <p:sp>
        <p:nvSpPr>
          <p:cNvPr id="9" name="Espace réservé du numéro de diapositive 8"/>
          <p:cNvSpPr>
            <a:spLocks noGrp="1"/>
          </p:cNvSpPr>
          <p:nvPr>
            <p:ph type="sldNum" sz="quarter" idx="12"/>
          </p:nvPr>
        </p:nvSpPr>
        <p:spPr/>
        <p:txBody>
          <a:bodyPr/>
          <a:lstStyle/>
          <a:p>
            <a:fld id="{733122C9-A0B9-462F-8757-0847AD287B63}" type="slidenum">
              <a:rPr lang="fr-FR" smtClean="0"/>
              <a:pPr/>
              <a:t>2</a:t>
            </a:fld>
            <a:endParaRPr lang="fr-FR" dirty="0"/>
          </a:p>
        </p:txBody>
      </p:sp>
      <p:pic>
        <p:nvPicPr>
          <p:cNvPr id="10" name="Image 9"/>
          <p:cNvPicPr>
            <a:picLocks noChangeAspect="1"/>
          </p:cNvPicPr>
          <p:nvPr/>
        </p:nvPicPr>
        <p:blipFill>
          <a:blip r:embed="rId3"/>
          <a:stretch>
            <a:fillRect/>
          </a:stretch>
        </p:blipFill>
        <p:spPr>
          <a:xfrm>
            <a:off x="1691680" y="339502"/>
            <a:ext cx="935366" cy="813074"/>
          </a:xfrm>
          <a:prstGeom prst="rect">
            <a:avLst/>
          </a:prstGeom>
        </p:spPr>
      </p:pic>
      <p:pic>
        <p:nvPicPr>
          <p:cNvPr id="3" name="Image 2"/>
          <p:cNvPicPr>
            <a:picLocks noChangeAspect="1"/>
          </p:cNvPicPr>
          <p:nvPr/>
        </p:nvPicPr>
        <p:blipFill>
          <a:blip r:embed="rId4"/>
          <a:stretch>
            <a:fillRect/>
          </a:stretch>
        </p:blipFill>
        <p:spPr>
          <a:xfrm>
            <a:off x="7797623" y="3598209"/>
            <a:ext cx="1166377" cy="1185291"/>
          </a:xfrm>
          <a:prstGeom prst="rect">
            <a:avLst/>
          </a:prstGeom>
        </p:spPr>
      </p:pic>
    </p:spTree>
    <p:extLst>
      <p:ext uri="{BB962C8B-B14F-4D97-AF65-F5344CB8AC3E}">
        <p14:creationId xmlns:p14="http://schemas.microsoft.com/office/powerpoint/2010/main" val="4181515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a:extLst>
              <a:ext uri="{FF2B5EF4-FFF2-40B4-BE49-F238E27FC236}">
                <a16:creationId xmlns:a16="http://schemas.microsoft.com/office/drawing/2014/main" id="{F76B5C5A-8F57-4767-A7A4-16239D032E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
        <p:nvSpPr>
          <p:cNvPr id="6" name="Espace réservé de la date 5">
            <a:extLst>
              <a:ext uri="{FF2B5EF4-FFF2-40B4-BE49-F238E27FC236}">
                <a16:creationId xmlns:a16="http://schemas.microsoft.com/office/drawing/2014/main" id="{02AB3EC6-892E-4F5D-BCB4-B034E73647B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jeudi 15 décembre </a:t>
            </a:r>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
        <p:nvSpPr>
          <p:cNvPr id="19" name="Rectangle 18">
            <a:extLst>
              <a:ext uri="{FF2B5EF4-FFF2-40B4-BE49-F238E27FC236}">
                <a16:creationId xmlns:a16="http://schemas.microsoft.com/office/drawing/2014/main" id="{072505E6-67B1-4B44-9ECF-F53EE7CFBE2F}"/>
              </a:ext>
            </a:extLst>
          </p:cNvPr>
          <p:cNvSpPr/>
          <p:nvPr/>
        </p:nvSpPr>
        <p:spPr>
          <a:xfrm>
            <a:off x="3799390" y="2171438"/>
            <a:ext cx="772606" cy="95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Marianne"/>
              <a:ea typeface="+mn-ea"/>
              <a:cs typeface="+mn-cs"/>
            </a:endParaRPr>
          </a:p>
        </p:txBody>
      </p:sp>
      <p:pic>
        <p:nvPicPr>
          <p:cNvPr id="3" name="Image 3">
            <a:extLst>
              <a:ext uri="{FF2B5EF4-FFF2-40B4-BE49-F238E27FC236}">
                <a16:creationId xmlns:a16="http://schemas.microsoft.com/office/drawing/2014/main" id="{D89F3034-C3EB-38EC-6AF7-81B3660B911E}"/>
              </a:ext>
            </a:extLst>
          </p:cNvPr>
          <p:cNvPicPr>
            <a:picLocks noChangeAspect="1"/>
          </p:cNvPicPr>
          <p:nvPr/>
        </p:nvPicPr>
        <p:blipFill>
          <a:blip r:embed="rId2"/>
          <a:stretch>
            <a:fillRect/>
          </a:stretch>
        </p:blipFill>
        <p:spPr>
          <a:xfrm>
            <a:off x="353683" y="182773"/>
            <a:ext cx="8123926" cy="4594643"/>
          </a:xfrm>
          <a:prstGeom prst="rect">
            <a:avLst/>
          </a:prstGeom>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1506148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975CF2-5D3E-3939-5607-DB687EEA49D1}"/>
              </a:ext>
            </a:extLst>
          </p:cNvPr>
          <p:cNvPicPr>
            <a:picLocks noChangeAspect="1"/>
          </p:cNvPicPr>
          <p:nvPr/>
        </p:nvPicPr>
        <p:blipFill>
          <a:blip r:embed="rId2"/>
          <a:stretch>
            <a:fillRect/>
          </a:stretch>
        </p:blipFill>
        <p:spPr>
          <a:xfrm>
            <a:off x="807645" y="620601"/>
            <a:ext cx="7216754" cy="4099426"/>
          </a:xfrm>
          <a:prstGeom prst="rect">
            <a:avLst/>
          </a:prstGeom>
        </p:spPr>
      </p:pic>
      <p:sp>
        <p:nvSpPr>
          <p:cNvPr id="3" name="Titre 1">
            <a:extLst>
              <a:ext uri="{FF2B5EF4-FFF2-40B4-BE49-F238E27FC236}">
                <a16:creationId xmlns:a16="http://schemas.microsoft.com/office/drawing/2014/main" id="{A8A6EF77-9ECC-C425-FACF-5E46BD050175}"/>
              </a:ext>
            </a:extLst>
          </p:cNvPr>
          <p:cNvSpPr txBox="1">
            <a:spLocks/>
          </p:cNvSpPr>
          <p:nvPr/>
        </p:nvSpPr>
        <p:spPr>
          <a:xfrm>
            <a:off x="277621" y="645789"/>
            <a:ext cx="8424000" cy="504056"/>
          </a:xfrm>
          <a:prstGeom prst="rect">
            <a:avLst/>
          </a:prstGeom>
        </p:spPr>
        <p:txBody>
          <a:bodyPr lIns="91440" tIns="45720" rIns="91440" bIns="45720" anchor="t"/>
          <a:lst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fr-FR" sz="2800" b="0" i="0" u="none" strike="noStrike" kern="1200" cap="none" spc="-45" normalizeH="0" baseline="0" noProof="0">
              <a:ln>
                <a:noFill/>
              </a:ln>
              <a:solidFill>
                <a:srgbClr val="000000"/>
              </a:solidFill>
              <a:effectLst/>
              <a:uLnTx/>
              <a:uFillTx/>
              <a:latin typeface="Marianne" panose="02000000000000000000" pitchFamily="50" charset="0"/>
              <a:ea typeface="+mj-ea"/>
              <a:cs typeface="+mj-cs"/>
            </a:endParaRPr>
          </a:p>
        </p:txBody>
      </p:sp>
      <p:sp>
        <p:nvSpPr>
          <p:cNvPr id="4" name="Espace réservé de la date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5" name="Espace réservé du pied de page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295316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marL="0" indent="0">
              <a:buNone/>
            </a:pPr>
            <a:r>
              <a:rPr lang="fr-FR"/>
              <a:t>2. Les clés pour un séance de facilitation réussie : la problématique</a:t>
            </a:r>
            <a:br>
              <a:rPr lang="fr-FR"/>
            </a:br>
            <a:endParaRPr lang="fr-FR"/>
          </a:p>
        </p:txBody>
      </p:sp>
      <p:sp>
        <p:nvSpPr>
          <p:cNvPr id="5" name="Espace réservé de la date 4">
            <a:extLst>
              <a:ext uri="{FF2B5EF4-FFF2-40B4-BE49-F238E27FC236}">
                <a16:creationId xmlns:a16="http://schemas.microsoft.com/office/drawing/2014/main" id="{D9BCB267-D961-4012-8BE7-FFCCFB7A223B}"/>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2" name="Espace réservé du pied de page 1">
            <a:extLst>
              <a:ext uri="{FF2B5EF4-FFF2-40B4-BE49-F238E27FC236}">
                <a16:creationId xmlns:a16="http://schemas.microsoft.com/office/drawing/2014/main" id="{5CC7016B-9F14-4ED5-B1CA-764AFFAFB0F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331852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8A6EF77-9ECC-C425-FACF-5E46BD050175}"/>
              </a:ext>
            </a:extLst>
          </p:cNvPr>
          <p:cNvSpPr txBox="1">
            <a:spLocks/>
          </p:cNvSpPr>
          <p:nvPr/>
        </p:nvSpPr>
        <p:spPr>
          <a:xfrm>
            <a:off x="277621" y="645789"/>
            <a:ext cx="8424000" cy="504056"/>
          </a:xfrm>
          <a:prstGeom prst="rect">
            <a:avLst/>
          </a:prstGeom>
        </p:spPr>
        <p:txBody>
          <a:bodyPr lIns="91440" tIns="45720" rIns="91440" bIns="45720" anchor="t"/>
          <a:lstStyle>
            <a:lvl1pPr algn="l" defTabSz="685800" rtl="0" eaLnBrk="1" latinLnBrk="0" hangingPunct="1">
              <a:lnSpc>
                <a:spcPct val="90000"/>
              </a:lnSpc>
              <a:spcBef>
                <a:spcPct val="0"/>
              </a:spcBef>
              <a:buNone/>
              <a:defRPr sz="2700" kern="1200" spc="-45" baseline="0">
                <a:solidFill>
                  <a:srgbClr val="FFFFFF"/>
                </a:solidFill>
                <a:latin typeface="+mj-lt"/>
                <a:ea typeface="+mj-ea"/>
                <a:cs typeface="+mj-cs"/>
              </a:defRPr>
            </a:lvl1pPr>
          </a:lstStyle>
          <a:p>
            <a:endParaRPr lang="fr-FR" sz="2800">
              <a:solidFill>
                <a:schemeClr val="tx1"/>
              </a:solidFill>
              <a:latin typeface="Marianne" panose="02000000000000000000" pitchFamily="50" charset="0"/>
            </a:endParaRPr>
          </a:p>
        </p:txBody>
      </p:sp>
      <p:pic>
        <p:nvPicPr>
          <p:cNvPr id="5" name="Image 4">
            <a:extLst>
              <a:ext uri="{FF2B5EF4-FFF2-40B4-BE49-F238E27FC236}">
                <a16:creationId xmlns:a16="http://schemas.microsoft.com/office/drawing/2014/main" id="{C75D0304-FA1D-4D37-BBC6-463445BC2077}"/>
              </a:ext>
            </a:extLst>
          </p:cNvPr>
          <p:cNvPicPr>
            <a:picLocks noChangeAspect="1"/>
          </p:cNvPicPr>
          <p:nvPr/>
        </p:nvPicPr>
        <p:blipFill>
          <a:blip r:embed="rId2"/>
          <a:stretch>
            <a:fillRect/>
          </a:stretch>
        </p:blipFill>
        <p:spPr>
          <a:xfrm>
            <a:off x="6237143" y="955964"/>
            <a:ext cx="2311536" cy="3380076"/>
          </a:xfrm>
          <a:prstGeom prst="rect">
            <a:avLst/>
          </a:prstGeom>
        </p:spPr>
      </p:pic>
      <p:sp>
        <p:nvSpPr>
          <p:cNvPr id="4" name="ZoneTexte 3">
            <a:extLst>
              <a:ext uri="{FF2B5EF4-FFF2-40B4-BE49-F238E27FC236}">
                <a16:creationId xmlns:a16="http://schemas.microsoft.com/office/drawing/2014/main" id="{883FEE06-190B-04A3-12FA-36107903C7C1}"/>
              </a:ext>
            </a:extLst>
          </p:cNvPr>
          <p:cNvSpPr txBox="1"/>
          <p:nvPr/>
        </p:nvSpPr>
        <p:spPr>
          <a:xfrm>
            <a:off x="678932" y="850050"/>
            <a:ext cx="5517023"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a:t>La bonne question engage une réflexion d'ordre concret, elle déclenche l'action</a:t>
            </a:r>
            <a:endParaRPr lang="fr-FR"/>
          </a:p>
          <a:p>
            <a:endParaRPr lang="fr-FR" sz="1600" b="1">
              <a:ea typeface="+mn-lt"/>
              <a:cs typeface="+mn-lt"/>
            </a:endParaRPr>
          </a:p>
          <a:p>
            <a:r>
              <a:rPr lang="fr-FR" sz="1600" b="1">
                <a:ea typeface="+mn-lt"/>
                <a:cs typeface="+mn-lt"/>
              </a:rPr>
              <a:t>La bonne question permet :</a:t>
            </a:r>
            <a:endParaRPr lang="fr-FR" sz="1600">
              <a:ea typeface="+mn-lt"/>
              <a:cs typeface="+mn-lt"/>
            </a:endParaRPr>
          </a:p>
          <a:p>
            <a:endParaRPr lang="fr-FR" sz="1600" b="1">
              <a:ea typeface="+mn-lt"/>
              <a:cs typeface="+mn-lt"/>
            </a:endParaRPr>
          </a:p>
          <a:p>
            <a:pPr marL="285750" indent="-285750">
              <a:buFont typeface="Arial"/>
              <a:buChar char="•"/>
            </a:pPr>
            <a:r>
              <a:rPr lang="fr-FR" sz="1600">
                <a:ea typeface="+mn-lt"/>
                <a:cs typeface="+mn-lt"/>
              </a:rPr>
              <a:t>Un changement de perspective</a:t>
            </a:r>
            <a:endParaRPr lang="fr-FR" sz="1600"/>
          </a:p>
          <a:p>
            <a:pPr marL="285750" indent="-285750">
              <a:buFont typeface="Arial"/>
              <a:buChar char="•"/>
            </a:pPr>
            <a:r>
              <a:rPr lang="fr-FR" sz="1600">
                <a:ea typeface="+mn-lt"/>
                <a:cs typeface="+mn-lt"/>
              </a:rPr>
              <a:t>Un élargissement du cadre de référence du groupe</a:t>
            </a:r>
            <a:endParaRPr lang="fr-FR" sz="1600"/>
          </a:p>
          <a:p>
            <a:pPr marL="285750" indent="-285750">
              <a:buFont typeface="Arial"/>
              <a:buChar char="•"/>
            </a:pPr>
            <a:r>
              <a:rPr lang="fr-FR" sz="1600">
                <a:ea typeface="+mn-lt"/>
                <a:cs typeface="+mn-lt"/>
              </a:rPr>
              <a:t>Des prises de conscience</a:t>
            </a:r>
          </a:p>
          <a:p>
            <a:endParaRPr lang="fr-FR" sz="1600"/>
          </a:p>
          <a:p>
            <a:r>
              <a:rPr lang="fr-FR" sz="1600" b="1">
                <a:ea typeface="+mn-lt"/>
                <a:cs typeface="+mn-lt"/>
              </a:rPr>
              <a:t>La bonne question est  :</a:t>
            </a:r>
          </a:p>
          <a:p>
            <a:endParaRPr lang="fr-FR" sz="1600"/>
          </a:p>
          <a:p>
            <a:pPr marL="285750" indent="-285750">
              <a:buFont typeface="Arial"/>
              <a:buChar char="•"/>
            </a:pPr>
            <a:r>
              <a:rPr lang="fr-FR" sz="1600">
                <a:ea typeface="+mn-lt"/>
                <a:cs typeface="+mn-lt"/>
              </a:rPr>
              <a:t>Simple et directe</a:t>
            </a:r>
            <a:endParaRPr lang="fr-FR" sz="1600"/>
          </a:p>
          <a:p>
            <a:pPr marL="285750" indent="-285750">
              <a:buFont typeface="Arial"/>
              <a:buChar char="•"/>
            </a:pPr>
            <a:r>
              <a:rPr lang="fr-FR" sz="1600">
                <a:ea typeface="+mn-lt"/>
                <a:cs typeface="+mn-lt"/>
              </a:rPr>
              <a:t>Ouverte et non fermée</a:t>
            </a:r>
          </a:p>
          <a:p>
            <a:pPr marL="285750" indent="-285750">
              <a:buFont typeface="Arial"/>
              <a:buChar char="•"/>
            </a:pPr>
            <a:r>
              <a:rPr lang="fr-FR" sz="1600">
                <a:ea typeface="+mn-lt"/>
                <a:cs typeface="+mn-lt"/>
              </a:rPr>
              <a:t>Connectée avec les enjeux du groupe</a:t>
            </a:r>
            <a:endParaRPr lang="fr-FR" sz="1600"/>
          </a:p>
          <a:p>
            <a:endParaRPr lang="fr-FR"/>
          </a:p>
        </p:txBody>
      </p:sp>
      <p:sp>
        <p:nvSpPr>
          <p:cNvPr id="2" name="Espace réservé de la date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Marianne"/>
                <a:ea typeface="+mn-ea"/>
                <a:cs typeface="+mn-cs"/>
              </a:rPr>
              <a:t>jeudi 15 décembre </a:t>
            </a:r>
            <a:endParaRPr kumimoji="0" lang="fr-FR" sz="750" b="1" i="0" u="none" strike="noStrike" kern="1200" cap="all" spc="0" normalizeH="0" baseline="0" noProof="0">
              <a:ln>
                <a:noFill/>
              </a:ln>
              <a:solidFill>
                <a:srgbClr val="000000"/>
              </a:solidFill>
              <a:effectLst/>
              <a:uLnTx/>
              <a:uFillTx/>
              <a:latin typeface="Marianne"/>
              <a:ea typeface="+mn-ea"/>
              <a:cs typeface="+mn-cs"/>
            </a:endParaRPr>
          </a:p>
        </p:txBody>
      </p:sp>
      <p:sp>
        <p:nvSpPr>
          <p:cNvPr id="6" name="Espace réservé du pied de page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Marianne"/>
                <a:ea typeface="+mn-ea"/>
                <a:cs typeface="+mn-cs"/>
              </a:rPr>
              <a:t>Cabinet du recteur</a:t>
            </a:r>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530557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59998" y="689693"/>
            <a:ext cx="8424000" cy="411486"/>
          </a:xfrm>
        </p:spPr>
        <p:txBody>
          <a:bodyPr/>
          <a:lstStyle/>
          <a:p>
            <a:r>
              <a:rPr lang="fr-FR"/>
              <a:t>Animer un atelier </a:t>
            </a:r>
            <a:r>
              <a:rPr lang="fr-FR" sz="2000" b="0">
                <a:latin typeface="+mn-lt"/>
              </a:rPr>
              <a:t>– « définir des problématiques »</a:t>
            </a:r>
            <a:endParaRPr lang="fr-FR" b="0">
              <a:latin typeface="+mn-lt"/>
            </a:endParaRPr>
          </a:p>
        </p:txBody>
      </p:sp>
      <p:grpSp>
        <p:nvGrpSpPr>
          <p:cNvPr id="11" name="Groupe 10">
            <a:extLst>
              <a:ext uri="{FF2B5EF4-FFF2-40B4-BE49-F238E27FC236}">
                <a16:creationId xmlns:a16="http://schemas.microsoft.com/office/drawing/2014/main" id="{1A50F039-D114-803E-FA83-27C21082679C}"/>
              </a:ext>
            </a:extLst>
          </p:cNvPr>
          <p:cNvGrpSpPr/>
          <p:nvPr/>
        </p:nvGrpSpPr>
        <p:grpSpPr>
          <a:xfrm>
            <a:off x="7614000" y="523904"/>
            <a:ext cx="1715356" cy="371532"/>
            <a:chOff x="3577682" y="4302047"/>
            <a:chExt cx="1715356" cy="371532"/>
          </a:xfrm>
        </p:grpSpPr>
        <p:pic>
          <p:nvPicPr>
            <p:cNvPr id="6" name="Image 5" descr="Une image contenant texte, clipart&#10;&#10;Description générée automatiquement">
              <a:extLst>
                <a:ext uri="{FF2B5EF4-FFF2-40B4-BE49-F238E27FC236}">
                  <a16:creationId xmlns:a16="http://schemas.microsoft.com/office/drawing/2014/main" id="{76BA0B8F-1B98-A881-3349-7240331BF7D8}"/>
                </a:ext>
              </a:extLst>
            </p:cNvPr>
            <p:cNvPicPr>
              <a:picLocks noChangeAspect="1"/>
            </p:cNvPicPr>
            <p:nvPr/>
          </p:nvPicPr>
          <p:blipFill>
            <a:blip r:embed="rId3"/>
            <a:stretch>
              <a:fillRect/>
            </a:stretch>
          </p:blipFill>
          <p:spPr>
            <a:xfrm>
              <a:off x="3577682" y="4302047"/>
              <a:ext cx="138890" cy="294587"/>
            </a:xfrm>
            <a:prstGeom prst="rect">
              <a:avLst/>
            </a:prstGeom>
          </p:spPr>
        </p:pic>
        <p:sp>
          <p:nvSpPr>
            <p:cNvPr id="7" name="ZoneTexte 6">
              <a:extLst>
                <a:ext uri="{FF2B5EF4-FFF2-40B4-BE49-F238E27FC236}">
                  <a16:creationId xmlns:a16="http://schemas.microsoft.com/office/drawing/2014/main" id="{6949EB96-C32B-D773-C1D8-C77B3B2124A3}"/>
                </a:ext>
              </a:extLst>
            </p:cNvPr>
            <p:cNvSpPr txBox="1"/>
            <p:nvPr/>
          </p:nvSpPr>
          <p:spPr>
            <a:xfrm>
              <a:off x="3686182" y="4411969"/>
              <a:ext cx="1606856" cy="261610"/>
            </a:xfrm>
            <a:prstGeom prst="rect">
              <a:avLst/>
            </a:prstGeom>
            <a:noFill/>
          </p:spPr>
          <p:txBody>
            <a:bodyPr wrap="square">
              <a:spAutoFit/>
            </a:bodyPr>
            <a:lstStyle/>
            <a:p>
              <a:r>
                <a:rPr lang="fr-FR" sz="1100"/>
                <a:t>Durée : </a:t>
              </a:r>
              <a:r>
                <a:rPr lang="fr-FR" sz="1100" b="1"/>
                <a:t>1h30</a:t>
              </a:r>
            </a:p>
          </p:txBody>
        </p:sp>
      </p:grpSp>
      <p:grpSp>
        <p:nvGrpSpPr>
          <p:cNvPr id="14" name="Groupe 13">
            <a:extLst>
              <a:ext uri="{FF2B5EF4-FFF2-40B4-BE49-F238E27FC236}">
                <a16:creationId xmlns:a16="http://schemas.microsoft.com/office/drawing/2014/main" id="{30859EE5-3B11-1F24-CEB9-32966E702ED5}"/>
              </a:ext>
            </a:extLst>
          </p:cNvPr>
          <p:cNvGrpSpPr/>
          <p:nvPr/>
        </p:nvGrpSpPr>
        <p:grpSpPr>
          <a:xfrm>
            <a:off x="3344066" y="1349648"/>
            <a:ext cx="548164" cy="327635"/>
            <a:chOff x="3342531" y="1259763"/>
            <a:chExt cx="548164" cy="327635"/>
          </a:xfrm>
        </p:grpSpPr>
        <p:pic>
          <p:nvPicPr>
            <p:cNvPr id="17" name="Image 16">
              <a:extLst>
                <a:ext uri="{FF2B5EF4-FFF2-40B4-BE49-F238E27FC236}">
                  <a16:creationId xmlns:a16="http://schemas.microsoft.com/office/drawing/2014/main" id="{6C8A5277-6AC6-904E-C173-3F296B285415}"/>
                </a:ext>
              </a:extLst>
            </p:cNvPr>
            <p:cNvPicPr>
              <a:picLocks noChangeAspect="1"/>
            </p:cNvPicPr>
            <p:nvPr/>
          </p:nvPicPr>
          <p:blipFill>
            <a:blip r:embed="rId4"/>
            <a:stretch>
              <a:fillRect/>
            </a:stretch>
          </p:blipFill>
          <p:spPr>
            <a:xfrm>
              <a:off x="3342531" y="1259763"/>
              <a:ext cx="184295" cy="327635"/>
            </a:xfrm>
            <a:prstGeom prst="rect">
              <a:avLst/>
            </a:prstGeom>
          </p:spPr>
        </p:pic>
        <p:pic>
          <p:nvPicPr>
            <p:cNvPr id="19" name="Image 18">
              <a:extLst>
                <a:ext uri="{FF2B5EF4-FFF2-40B4-BE49-F238E27FC236}">
                  <a16:creationId xmlns:a16="http://schemas.microsoft.com/office/drawing/2014/main" id="{84954ABF-BAAE-8186-2181-4C98866D7E83}"/>
                </a:ext>
              </a:extLst>
            </p:cNvPr>
            <p:cNvPicPr>
              <a:picLocks noChangeAspect="1"/>
            </p:cNvPicPr>
            <p:nvPr/>
          </p:nvPicPr>
          <p:blipFill>
            <a:blip r:embed="rId5"/>
            <a:stretch>
              <a:fillRect/>
            </a:stretch>
          </p:blipFill>
          <p:spPr>
            <a:xfrm>
              <a:off x="3598600" y="1280700"/>
              <a:ext cx="292095" cy="298546"/>
            </a:xfrm>
            <a:prstGeom prst="rect">
              <a:avLst/>
            </a:prstGeom>
          </p:spPr>
        </p:pic>
      </p:grpSp>
      <p:sp>
        <p:nvSpPr>
          <p:cNvPr id="20" name="ZoneTexte 19">
            <a:extLst>
              <a:ext uri="{FF2B5EF4-FFF2-40B4-BE49-F238E27FC236}">
                <a16:creationId xmlns:a16="http://schemas.microsoft.com/office/drawing/2014/main" id="{E7C54709-4710-C379-17CC-DB578CFA50BA}"/>
              </a:ext>
            </a:extLst>
          </p:cNvPr>
          <p:cNvSpPr txBox="1"/>
          <p:nvPr/>
        </p:nvSpPr>
        <p:spPr>
          <a:xfrm>
            <a:off x="3131840" y="3025129"/>
            <a:ext cx="1319021" cy="261610"/>
          </a:xfrm>
          <a:prstGeom prst="rect">
            <a:avLst/>
          </a:prstGeom>
          <a:noFill/>
        </p:spPr>
        <p:txBody>
          <a:bodyPr wrap="square">
            <a:spAutoFit/>
          </a:bodyPr>
          <a:lstStyle/>
          <a:p>
            <a:r>
              <a:rPr lang="fr-FR" sz="1100"/>
              <a:t>Méthode :</a:t>
            </a:r>
          </a:p>
        </p:txBody>
      </p:sp>
      <p:pic>
        <p:nvPicPr>
          <p:cNvPr id="21" name="Image 20">
            <a:extLst>
              <a:ext uri="{FF2B5EF4-FFF2-40B4-BE49-F238E27FC236}">
                <a16:creationId xmlns:a16="http://schemas.microsoft.com/office/drawing/2014/main" id="{F1170110-3D1E-E69F-CF58-19278179F6AC}"/>
              </a:ext>
            </a:extLst>
          </p:cNvPr>
          <p:cNvPicPr>
            <a:picLocks noChangeAspect="1"/>
          </p:cNvPicPr>
          <p:nvPr/>
        </p:nvPicPr>
        <p:blipFill>
          <a:blip r:embed="rId6"/>
          <a:stretch>
            <a:fillRect/>
          </a:stretch>
        </p:blipFill>
        <p:spPr>
          <a:xfrm>
            <a:off x="3269772" y="2598664"/>
            <a:ext cx="619349" cy="429237"/>
          </a:xfrm>
          <a:prstGeom prst="rect">
            <a:avLst/>
          </a:prstGeom>
        </p:spPr>
      </p:pic>
      <p:pic>
        <p:nvPicPr>
          <p:cNvPr id="25" name="Image 24">
            <a:extLst>
              <a:ext uri="{FF2B5EF4-FFF2-40B4-BE49-F238E27FC236}">
                <a16:creationId xmlns:a16="http://schemas.microsoft.com/office/drawing/2014/main" id="{89E97AC5-8DB8-3B1B-F763-76542904F3E5}"/>
              </a:ext>
            </a:extLst>
          </p:cNvPr>
          <p:cNvPicPr>
            <a:picLocks noChangeAspect="1"/>
          </p:cNvPicPr>
          <p:nvPr/>
        </p:nvPicPr>
        <p:blipFill rotWithShape="1">
          <a:blip r:embed="rId7"/>
          <a:srcRect b="1963"/>
          <a:stretch/>
        </p:blipFill>
        <p:spPr>
          <a:xfrm>
            <a:off x="3981601" y="1134088"/>
            <a:ext cx="5148060" cy="3568410"/>
          </a:xfrm>
          <a:prstGeom prst="rect">
            <a:avLst/>
          </a:prstGeom>
        </p:spPr>
      </p:pic>
      <p:sp>
        <p:nvSpPr>
          <p:cNvPr id="24" name="Espace réservé du contenu 11">
            <a:extLst>
              <a:ext uri="{FF2B5EF4-FFF2-40B4-BE49-F238E27FC236}">
                <a16:creationId xmlns:a16="http://schemas.microsoft.com/office/drawing/2014/main" id="{2C3BEA60-9698-2278-BC1D-32F290A11262}"/>
              </a:ext>
            </a:extLst>
          </p:cNvPr>
          <p:cNvSpPr>
            <a:spLocks noGrp="1"/>
          </p:cNvSpPr>
          <p:nvPr>
            <p:ph sz="quarter" idx="14"/>
          </p:nvPr>
        </p:nvSpPr>
        <p:spPr>
          <a:xfrm>
            <a:off x="3203575" y="1707694"/>
            <a:ext cx="1097655" cy="360000"/>
          </a:xfrm>
        </p:spPr>
        <p:txBody>
          <a:bodyPr/>
          <a:lstStyle/>
          <a:p>
            <a:r>
              <a:rPr lang="fr-FR" sz="1100"/>
              <a:t>Public Cible : 	</a:t>
            </a:r>
            <a:endParaRPr lang="fr-FR" sz="1100" b="1"/>
          </a:p>
        </p:txBody>
      </p:sp>
      <p:sp>
        <p:nvSpPr>
          <p:cNvPr id="5" name="Espace réservé du pied de page 4">
            <a:extLst>
              <a:ext uri="{FF2B5EF4-FFF2-40B4-BE49-F238E27FC236}">
                <a16:creationId xmlns:a16="http://schemas.microsoft.com/office/drawing/2014/main" id="{A12AD16D-548D-4A1E-A63E-04E49302D6E9}"/>
              </a:ext>
            </a:extLst>
          </p:cNvPr>
          <p:cNvSpPr>
            <a:spLocks noGrp="1"/>
          </p:cNvSpPr>
          <p:nvPr>
            <p:ph type="ftr" sz="quarter" idx="11"/>
          </p:nvPr>
        </p:nvSpPr>
        <p:spPr/>
        <p:txBody>
          <a:bodyPr/>
          <a:lstStyle/>
          <a:p>
            <a:r>
              <a:rPr lang="fr-FR" smtClean="0"/>
              <a:t>Cabinet du recteur</a:t>
            </a:r>
            <a:endParaRPr lang="fr-FR"/>
          </a:p>
        </p:txBody>
      </p:sp>
      <p:sp>
        <p:nvSpPr>
          <p:cNvPr id="8" name="Espace réservé de la date 7">
            <a:extLst>
              <a:ext uri="{FF2B5EF4-FFF2-40B4-BE49-F238E27FC236}">
                <a16:creationId xmlns:a16="http://schemas.microsoft.com/office/drawing/2014/main" id="{BC2E6FFE-9763-49E9-AFA7-FA6ECEE5613E}"/>
              </a:ext>
            </a:extLst>
          </p:cNvPr>
          <p:cNvSpPr>
            <a:spLocks noGrp="1"/>
          </p:cNvSpPr>
          <p:nvPr>
            <p:ph type="dt" sz="half" idx="10"/>
          </p:nvPr>
        </p:nvSpPr>
        <p:spPr/>
        <p:txBody>
          <a:bodyPr/>
          <a:lstStyle/>
          <a:p>
            <a:pPr algn="r"/>
            <a:r>
              <a:rPr lang="fr-FR" cap="all" smtClean="0"/>
              <a:t>jeudi 15 décembre </a:t>
            </a:r>
            <a:endParaRPr lang="fr-FR" cap="all"/>
          </a:p>
        </p:txBody>
      </p:sp>
      <p:pic>
        <p:nvPicPr>
          <p:cNvPr id="18" name="Image 17">
            <a:extLst>
              <a:ext uri="{FF2B5EF4-FFF2-40B4-BE49-F238E27FC236}">
                <a16:creationId xmlns:a16="http://schemas.microsoft.com/office/drawing/2014/main" id="{7B2BD309-D684-436D-8862-9C316B7C87EF}"/>
              </a:ext>
            </a:extLst>
          </p:cNvPr>
          <p:cNvPicPr>
            <a:picLocks noChangeAspect="1"/>
          </p:cNvPicPr>
          <p:nvPr/>
        </p:nvPicPr>
        <p:blipFill>
          <a:blip r:embed="rId8"/>
          <a:stretch>
            <a:fillRect/>
          </a:stretch>
        </p:blipFill>
        <p:spPr>
          <a:xfrm>
            <a:off x="372026" y="1097759"/>
            <a:ext cx="2518800" cy="3523737"/>
          </a:xfrm>
          <a:prstGeom prst="rect">
            <a:avLst/>
          </a:prstGeom>
          <a:effectLst>
            <a:outerShdw blurRad="292100" dist="139700" dir="2700000" algn="tl" rotWithShape="0">
              <a:prstClr val="black">
                <a:alpha val="65000"/>
              </a:prstClr>
            </a:outerShdw>
          </a:effectLst>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3283988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pPr marL="0" indent="0">
              <a:buNone/>
            </a:pPr>
            <a:r>
              <a:rPr lang="fr-FR"/>
              <a:t>3. Les clés pour un séance de facilitation réussie : l’implication de tous</a:t>
            </a:r>
            <a:br>
              <a:rPr lang="fr-FR"/>
            </a:br>
            <a:endParaRPr lang="fr-FR"/>
          </a:p>
        </p:txBody>
      </p:sp>
      <p:sp>
        <p:nvSpPr>
          <p:cNvPr id="5" name="Espace réservé de la date 4">
            <a:extLst>
              <a:ext uri="{FF2B5EF4-FFF2-40B4-BE49-F238E27FC236}">
                <a16:creationId xmlns:a16="http://schemas.microsoft.com/office/drawing/2014/main" id="{D9BCB267-D961-4012-8BE7-FFCCFB7A223B}"/>
              </a:ext>
            </a:extLst>
          </p:cNvPr>
          <p:cNvSpPr>
            <a:spLocks noGrp="1"/>
          </p:cNvSpPr>
          <p:nvPr>
            <p:ph type="dt" sz="half" idx="10"/>
          </p:nvPr>
        </p:nvSpPr>
        <p:spPr/>
        <p:txBody>
          <a:bodyPr/>
          <a:lstStyle/>
          <a:p>
            <a:pPr algn="r"/>
            <a:r>
              <a:rPr lang="fr-FR" cap="all" smtClean="0"/>
              <a:t>jeudi 15 décembre </a:t>
            </a:r>
            <a:endParaRPr lang="fr-FR" cap="all"/>
          </a:p>
        </p:txBody>
      </p:sp>
      <p:sp>
        <p:nvSpPr>
          <p:cNvPr id="2" name="Espace réservé du pied de page 1">
            <a:extLst>
              <a:ext uri="{FF2B5EF4-FFF2-40B4-BE49-F238E27FC236}">
                <a16:creationId xmlns:a16="http://schemas.microsoft.com/office/drawing/2014/main" id="{5CC7016B-9F14-4ED5-B1CA-764AFFAFB0F3}"/>
              </a:ext>
            </a:extLst>
          </p:cNvPr>
          <p:cNvSpPr>
            <a:spLocks noGrp="1"/>
          </p:cNvSpPr>
          <p:nvPr>
            <p:ph type="ftr" sz="quarter" idx="11"/>
          </p:nvPr>
        </p:nvSpPr>
        <p:spPr/>
        <p:txBody>
          <a:bodyPr/>
          <a:lstStyle/>
          <a:p>
            <a:r>
              <a:rPr lang="fr-FR" smtClean="0"/>
              <a:t>Cabinet du recteur</a:t>
            </a:r>
            <a:endParaRPr lang="fr-F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2190010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59998" y="689693"/>
            <a:ext cx="8424000" cy="411486"/>
          </a:xfrm>
        </p:spPr>
        <p:txBody>
          <a:bodyPr/>
          <a:lstStyle/>
          <a:p>
            <a:r>
              <a:rPr lang="fr-FR"/>
              <a:t>Animer un atelier </a:t>
            </a:r>
            <a:r>
              <a:rPr lang="fr-FR" sz="2000" b="0">
                <a:latin typeface="+mn-lt"/>
              </a:rPr>
              <a:t>– « se concerter »</a:t>
            </a:r>
            <a:endParaRPr lang="fr-FR" b="0">
              <a:latin typeface="+mn-lt"/>
            </a:endParaRPr>
          </a:p>
        </p:txBody>
      </p:sp>
      <p:pic>
        <p:nvPicPr>
          <p:cNvPr id="28" name="Image 27">
            <a:extLst>
              <a:ext uri="{FF2B5EF4-FFF2-40B4-BE49-F238E27FC236}">
                <a16:creationId xmlns:a16="http://schemas.microsoft.com/office/drawing/2014/main" id="{AC684C38-3C2F-691D-17A9-D6298171ED20}"/>
              </a:ext>
            </a:extLst>
          </p:cNvPr>
          <p:cNvPicPr>
            <a:picLocks noChangeAspect="1"/>
          </p:cNvPicPr>
          <p:nvPr/>
        </p:nvPicPr>
        <p:blipFill>
          <a:blip r:embed="rId3"/>
          <a:srcRect t="738" b="738"/>
          <a:stretch/>
        </p:blipFill>
        <p:spPr>
          <a:xfrm>
            <a:off x="359998" y="1097760"/>
            <a:ext cx="2530828" cy="3523737"/>
          </a:xfrm>
          <a:prstGeom prst="rect">
            <a:avLst/>
          </a:prstGeom>
          <a:ln>
            <a:noFill/>
          </a:ln>
          <a:effectLst>
            <a:outerShdw blurRad="292100" dist="139700" dir="2700000" algn="tl" rotWithShape="0">
              <a:srgbClr val="333333">
                <a:alpha val="65000"/>
              </a:srgbClr>
            </a:outerShdw>
          </a:effectLst>
        </p:spPr>
      </p:pic>
      <p:grpSp>
        <p:nvGrpSpPr>
          <p:cNvPr id="8" name="Groupe 7">
            <a:extLst>
              <a:ext uri="{FF2B5EF4-FFF2-40B4-BE49-F238E27FC236}">
                <a16:creationId xmlns:a16="http://schemas.microsoft.com/office/drawing/2014/main" id="{20EED1CB-E1D7-C14F-952D-A5A51A72E9AE}"/>
              </a:ext>
            </a:extLst>
          </p:cNvPr>
          <p:cNvGrpSpPr/>
          <p:nvPr/>
        </p:nvGrpSpPr>
        <p:grpSpPr>
          <a:xfrm>
            <a:off x="7614000" y="523904"/>
            <a:ext cx="1720891" cy="371532"/>
            <a:chOff x="3577682" y="4302047"/>
            <a:chExt cx="1720891" cy="371532"/>
          </a:xfrm>
        </p:grpSpPr>
        <p:pic>
          <p:nvPicPr>
            <p:cNvPr id="9" name="Image 8" descr="Une image contenant texte, clipart&#10;&#10;Description générée automatiquement">
              <a:extLst>
                <a:ext uri="{FF2B5EF4-FFF2-40B4-BE49-F238E27FC236}">
                  <a16:creationId xmlns:a16="http://schemas.microsoft.com/office/drawing/2014/main" id="{F64FF7D1-EF22-75FF-2980-301625351115}"/>
                </a:ext>
              </a:extLst>
            </p:cNvPr>
            <p:cNvPicPr>
              <a:picLocks noChangeAspect="1"/>
            </p:cNvPicPr>
            <p:nvPr/>
          </p:nvPicPr>
          <p:blipFill>
            <a:blip r:embed="rId4"/>
            <a:stretch>
              <a:fillRect/>
            </a:stretch>
          </p:blipFill>
          <p:spPr>
            <a:xfrm>
              <a:off x="3577682" y="4302047"/>
              <a:ext cx="138890" cy="294587"/>
            </a:xfrm>
            <a:prstGeom prst="rect">
              <a:avLst/>
            </a:prstGeom>
          </p:spPr>
        </p:pic>
        <p:sp>
          <p:nvSpPr>
            <p:cNvPr id="11" name="ZoneTexte 10">
              <a:extLst>
                <a:ext uri="{FF2B5EF4-FFF2-40B4-BE49-F238E27FC236}">
                  <a16:creationId xmlns:a16="http://schemas.microsoft.com/office/drawing/2014/main" id="{2008107B-176D-D3A0-026E-DA1523A336AE}"/>
                </a:ext>
              </a:extLst>
            </p:cNvPr>
            <p:cNvSpPr txBox="1"/>
            <p:nvPr/>
          </p:nvSpPr>
          <p:spPr>
            <a:xfrm>
              <a:off x="3691717" y="4411969"/>
              <a:ext cx="1606856" cy="261610"/>
            </a:xfrm>
            <a:prstGeom prst="rect">
              <a:avLst/>
            </a:prstGeom>
            <a:noFill/>
          </p:spPr>
          <p:txBody>
            <a:bodyPr wrap="square">
              <a:spAutoFit/>
            </a:bodyPr>
            <a:lstStyle/>
            <a:p>
              <a:r>
                <a:rPr lang="fr-FR" sz="1100"/>
                <a:t>Durée : </a:t>
              </a:r>
              <a:r>
                <a:rPr lang="fr-FR" sz="1100" b="1"/>
                <a:t>3h</a:t>
              </a:r>
            </a:p>
          </p:txBody>
        </p:sp>
      </p:grpSp>
      <p:grpSp>
        <p:nvGrpSpPr>
          <p:cNvPr id="18" name="Groupe 17">
            <a:extLst>
              <a:ext uri="{FF2B5EF4-FFF2-40B4-BE49-F238E27FC236}">
                <a16:creationId xmlns:a16="http://schemas.microsoft.com/office/drawing/2014/main" id="{4C0D8F8C-1D45-18B3-67AB-47934631ED04}"/>
              </a:ext>
            </a:extLst>
          </p:cNvPr>
          <p:cNvGrpSpPr/>
          <p:nvPr/>
        </p:nvGrpSpPr>
        <p:grpSpPr>
          <a:xfrm>
            <a:off x="3344066" y="1349648"/>
            <a:ext cx="548164" cy="327635"/>
            <a:chOff x="3342531" y="1259763"/>
            <a:chExt cx="548164" cy="327635"/>
          </a:xfrm>
        </p:grpSpPr>
        <p:pic>
          <p:nvPicPr>
            <p:cNvPr id="19" name="Image 18">
              <a:extLst>
                <a:ext uri="{FF2B5EF4-FFF2-40B4-BE49-F238E27FC236}">
                  <a16:creationId xmlns:a16="http://schemas.microsoft.com/office/drawing/2014/main" id="{EA9ADC3F-F0B5-03DE-8605-27913EED2678}"/>
                </a:ext>
              </a:extLst>
            </p:cNvPr>
            <p:cNvPicPr>
              <a:picLocks noChangeAspect="1"/>
            </p:cNvPicPr>
            <p:nvPr/>
          </p:nvPicPr>
          <p:blipFill>
            <a:blip r:embed="rId5"/>
            <a:stretch>
              <a:fillRect/>
            </a:stretch>
          </p:blipFill>
          <p:spPr>
            <a:xfrm>
              <a:off x="3342531" y="1259763"/>
              <a:ext cx="184295" cy="327635"/>
            </a:xfrm>
            <a:prstGeom prst="rect">
              <a:avLst/>
            </a:prstGeom>
          </p:spPr>
        </p:pic>
        <p:pic>
          <p:nvPicPr>
            <p:cNvPr id="20" name="Image 19">
              <a:extLst>
                <a:ext uri="{FF2B5EF4-FFF2-40B4-BE49-F238E27FC236}">
                  <a16:creationId xmlns:a16="http://schemas.microsoft.com/office/drawing/2014/main" id="{5368EF91-96A0-5D72-DD94-F4AA984C8039}"/>
                </a:ext>
              </a:extLst>
            </p:cNvPr>
            <p:cNvPicPr>
              <a:picLocks noChangeAspect="1"/>
            </p:cNvPicPr>
            <p:nvPr/>
          </p:nvPicPr>
          <p:blipFill>
            <a:blip r:embed="rId6"/>
            <a:stretch>
              <a:fillRect/>
            </a:stretch>
          </p:blipFill>
          <p:spPr>
            <a:xfrm>
              <a:off x="3598600" y="1280700"/>
              <a:ext cx="292095" cy="298546"/>
            </a:xfrm>
            <a:prstGeom prst="rect">
              <a:avLst/>
            </a:prstGeom>
          </p:spPr>
        </p:pic>
      </p:grpSp>
      <p:sp>
        <p:nvSpPr>
          <p:cNvPr id="21" name="ZoneTexte 20">
            <a:extLst>
              <a:ext uri="{FF2B5EF4-FFF2-40B4-BE49-F238E27FC236}">
                <a16:creationId xmlns:a16="http://schemas.microsoft.com/office/drawing/2014/main" id="{8C2A5C0D-DC81-8B39-95F9-6F248F6A17C0}"/>
              </a:ext>
            </a:extLst>
          </p:cNvPr>
          <p:cNvSpPr txBox="1"/>
          <p:nvPr/>
        </p:nvSpPr>
        <p:spPr>
          <a:xfrm>
            <a:off x="3131840" y="3025129"/>
            <a:ext cx="1319021" cy="261610"/>
          </a:xfrm>
          <a:prstGeom prst="rect">
            <a:avLst/>
          </a:prstGeom>
          <a:noFill/>
        </p:spPr>
        <p:txBody>
          <a:bodyPr wrap="square">
            <a:spAutoFit/>
          </a:bodyPr>
          <a:lstStyle/>
          <a:p>
            <a:r>
              <a:rPr lang="fr-FR" sz="1100"/>
              <a:t>Méthode :</a:t>
            </a:r>
          </a:p>
        </p:txBody>
      </p:sp>
      <p:pic>
        <p:nvPicPr>
          <p:cNvPr id="25" name="Image 24">
            <a:extLst>
              <a:ext uri="{FF2B5EF4-FFF2-40B4-BE49-F238E27FC236}">
                <a16:creationId xmlns:a16="http://schemas.microsoft.com/office/drawing/2014/main" id="{15B6C5BE-44A5-7617-12B8-3B59DAB0BC98}"/>
              </a:ext>
            </a:extLst>
          </p:cNvPr>
          <p:cNvPicPr>
            <a:picLocks noChangeAspect="1"/>
          </p:cNvPicPr>
          <p:nvPr/>
        </p:nvPicPr>
        <p:blipFill>
          <a:blip r:embed="rId7"/>
          <a:stretch>
            <a:fillRect/>
          </a:stretch>
        </p:blipFill>
        <p:spPr>
          <a:xfrm>
            <a:off x="3269772" y="2598664"/>
            <a:ext cx="619349" cy="429237"/>
          </a:xfrm>
          <a:prstGeom prst="rect">
            <a:avLst/>
          </a:prstGeom>
        </p:spPr>
      </p:pic>
      <p:pic>
        <p:nvPicPr>
          <p:cNvPr id="30" name="Image 29">
            <a:extLst>
              <a:ext uri="{FF2B5EF4-FFF2-40B4-BE49-F238E27FC236}">
                <a16:creationId xmlns:a16="http://schemas.microsoft.com/office/drawing/2014/main" id="{589FE604-96E9-D5E6-0375-1D8D7CA081F0}"/>
              </a:ext>
            </a:extLst>
          </p:cNvPr>
          <p:cNvPicPr>
            <a:picLocks noChangeAspect="1"/>
          </p:cNvPicPr>
          <p:nvPr/>
        </p:nvPicPr>
        <p:blipFill>
          <a:blip r:embed="rId8"/>
          <a:srcRect/>
          <a:stretch/>
        </p:blipFill>
        <p:spPr>
          <a:xfrm>
            <a:off x="3960895" y="1122419"/>
            <a:ext cx="5148062" cy="3639840"/>
          </a:xfrm>
          <a:prstGeom prst="rect">
            <a:avLst/>
          </a:prstGeom>
        </p:spPr>
      </p:pic>
      <p:sp>
        <p:nvSpPr>
          <p:cNvPr id="29" name="Espace réservé du contenu 11">
            <a:extLst>
              <a:ext uri="{FF2B5EF4-FFF2-40B4-BE49-F238E27FC236}">
                <a16:creationId xmlns:a16="http://schemas.microsoft.com/office/drawing/2014/main" id="{E8B3A89A-AA58-179D-69F0-F5147D7292C2}"/>
              </a:ext>
            </a:extLst>
          </p:cNvPr>
          <p:cNvSpPr>
            <a:spLocks noGrp="1"/>
          </p:cNvSpPr>
          <p:nvPr>
            <p:ph sz="quarter" idx="14"/>
          </p:nvPr>
        </p:nvSpPr>
        <p:spPr>
          <a:xfrm>
            <a:off x="3203575" y="1707694"/>
            <a:ext cx="1097655" cy="360000"/>
          </a:xfrm>
        </p:spPr>
        <p:txBody>
          <a:bodyPr/>
          <a:lstStyle/>
          <a:p>
            <a:r>
              <a:rPr lang="fr-FR" sz="1100"/>
              <a:t>Public Cible : 	</a:t>
            </a:r>
            <a:endParaRPr lang="fr-FR" sz="1100" b="1"/>
          </a:p>
        </p:txBody>
      </p:sp>
      <p:sp>
        <p:nvSpPr>
          <p:cNvPr id="5" name="Espace réservé du pied de page 4">
            <a:extLst>
              <a:ext uri="{FF2B5EF4-FFF2-40B4-BE49-F238E27FC236}">
                <a16:creationId xmlns:a16="http://schemas.microsoft.com/office/drawing/2014/main" id="{AF4982F5-F441-4438-999A-E82FD88CCFCB}"/>
              </a:ext>
            </a:extLst>
          </p:cNvPr>
          <p:cNvSpPr>
            <a:spLocks noGrp="1"/>
          </p:cNvSpPr>
          <p:nvPr>
            <p:ph type="ftr" sz="quarter" idx="11"/>
          </p:nvPr>
        </p:nvSpPr>
        <p:spPr/>
        <p:txBody>
          <a:bodyPr/>
          <a:lstStyle/>
          <a:p>
            <a:r>
              <a:rPr lang="fr-FR" smtClean="0"/>
              <a:t>Cabinet du recteur</a:t>
            </a:r>
            <a:endParaRPr lang="fr-FR"/>
          </a:p>
        </p:txBody>
      </p:sp>
      <p:sp>
        <p:nvSpPr>
          <p:cNvPr id="6" name="Espace réservé de la date 5">
            <a:extLst>
              <a:ext uri="{FF2B5EF4-FFF2-40B4-BE49-F238E27FC236}">
                <a16:creationId xmlns:a16="http://schemas.microsoft.com/office/drawing/2014/main" id="{7F6E88DC-C344-4BBB-A6AF-C6CE6E8377C2}"/>
              </a:ext>
            </a:extLst>
          </p:cNvPr>
          <p:cNvSpPr>
            <a:spLocks noGrp="1"/>
          </p:cNvSpPr>
          <p:nvPr>
            <p:ph type="dt" sz="half" idx="10"/>
          </p:nvPr>
        </p:nvSpPr>
        <p:spPr/>
        <p:txBody>
          <a:bodyPr/>
          <a:lstStyle/>
          <a:p>
            <a:pPr algn="r"/>
            <a:r>
              <a:rPr lang="fr-FR" cap="all" smtClean="0"/>
              <a:t>jeudi 15 décembre </a:t>
            </a:r>
            <a:endParaRPr lang="fr-FR" cap="all"/>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829568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59998" y="689693"/>
            <a:ext cx="8424000" cy="411486"/>
          </a:xfrm>
        </p:spPr>
        <p:txBody>
          <a:bodyPr/>
          <a:lstStyle/>
          <a:p>
            <a:r>
              <a:rPr lang="fr-FR"/>
              <a:t>Animer un atelier </a:t>
            </a:r>
            <a:r>
              <a:rPr lang="fr-FR" sz="2000" b="0">
                <a:latin typeface="+mn-lt"/>
              </a:rPr>
              <a:t>– « se concerter »</a:t>
            </a:r>
            <a:endParaRPr lang="fr-FR" b="0">
              <a:latin typeface="+mn-lt"/>
            </a:endParaRPr>
          </a:p>
        </p:txBody>
      </p:sp>
      <p:grpSp>
        <p:nvGrpSpPr>
          <p:cNvPr id="24" name="Groupe 23">
            <a:extLst>
              <a:ext uri="{FF2B5EF4-FFF2-40B4-BE49-F238E27FC236}">
                <a16:creationId xmlns:a16="http://schemas.microsoft.com/office/drawing/2014/main" id="{8BC0E073-1CA8-8EAD-D5E3-47C2C6D32724}"/>
              </a:ext>
            </a:extLst>
          </p:cNvPr>
          <p:cNvGrpSpPr/>
          <p:nvPr/>
        </p:nvGrpSpPr>
        <p:grpSpPr>
          <a:xfrm>
            <a:off x="3344066" y="1349648"/>
            <a:ext cx="548164" cy="327635"/>
            <a:chOff x="3342531" y="1259763"/>
            <a:chExt cx="548164" cy="327635"/>
          </a:xfrm>
        </p:grpSpPr>
        <p:pic>
          <p:nvPicPr>
            <p:cNvPr id="13" name="Image 12">
              <a:extLst>
                <a:ext uri="{FF2B5EF4-FFF2-40B4-BE49-F238E27FC236}">
                  <a16:creationId xmlns:a16="http://schemas.microsoft.com/office/drawing/2014/main" id="{ACC524A6-615A-196F-4759-E455AB58A929}"/>
                </a:ext>
              </a:extLst>
            </p:cNvPr>
            <p:cNvPicPr>
              <a:picLocks noChangeAspect="1"/>
            </p:cNvPicPr>
            <p:nvPr/>
          </p:nvPicPr>
          <p:blipFill>
            <a:blip r:embed="rId3"/>
            <a:stretch>
              <a:fillRect/>
            </a:stretch>
          </p:blipFill>
          <p:spPr>
            <a:xfrm>
              <a:off x="3342531" y="1259763"/>
              <a:ext cx="184295" cy="327635"/>
            </a:xfrm>
            <a:prstGeom prst="rect">
              <a:avLst/>
            </a:prstGeom>
          </p:spPr>
        </p:pic>
        <p:pic>
          <p:nvPicPr>
            <p:cNvPr id="15" name="Image 14">
              <a:extLst>
                <a:ext uri="{FF2B5EF4-FFF2-40B4-BE49-F238E27FC236}">
                  <a16:creationId xmlns:a16="http://schemas.microsoft.com/office/drawing/2014/main" id="{EB4EF2B3-0359-630E-1945-EEA9D3CCA2AC}"/>
                </a:ext>
              </a:extLst>
            </p:cNvPr>
            <p:cNvPicPr>
              <a:picLocks noChangeAspect="1"/>
            </p:cNvPicPr>
            <p:nvPr/>
          </p:nvPicPr>
          <p:blipFill>
            <a:blip r:embed="rId4"/>
            <a:stretch>
              <a:fillRect/>
            </a:stretch>
          </p:blipFill>
          <p:spPr>
            <a:xfrm>
              <a:off x="3598600" y="1280700"/>
              <a:ext cx="292095" cy="298546"/>
            </a:xfrm>
            <a:prstGeom prst="rect">
              <a:avLst/>
            </a:prstGeom>
          </p:spPr>
        </p:pic>
      </p:grpSp>
      <p:pic>
        <p:nvPicPr>
          <p:cNvPr id="18" name="Image 17">
            <a:extLst>
              <a:ext uri="{FF2B5EF4-FFF2-40B4-BE49-F238E27FC236}">
                <a16:creationId xmlns:a16="http://schemas.microsoft.com/office/drawing/2014/main" id="{35785802-0446-CF96-3BF6-1909B2E1232A}"/>
              </a:ext>
            </a:extLst>
          </p:cNvPr>
          <p:cNvPicPr>
            <a:picLocks noChangeAspect="1"/>
          </p:cNvPicPr>
          <p:nvPr/>
        </p:nvPicPr>
        <p:blipFill>
          <a:blip r:embed="rId5"/>
          <a:srcRect t="915" b="915"/>
          <a:stretch/>
        </p:blipFill>
        <p:spPr>
          <a:xfrm>
            <a:off x="355566" y="1101179"/>
            <a:ext cx="2530828" cy="3523737"/>
          </a:xfrm>
          <a:prstGeom prst="rect">
            <a:avLst/>
          </a:prstGeom>
          <a:ln>
            <a:noFill/>
          </a:ln>
          <a:effectLst>
            <a:outerShdw blurRad="292100" dist="139700" dir="2700000" algn="tl" rotWithShape="0">
              <a:srgbClr val="333333">
                <a:alpha val="65000"/>
              </a:srgbClr>
            </a:outerShdw>
          </a:effectLst>
        </p:spPr>
      </p:pic>
      <p:sp>
        <p:nvSpPr>
          <p:cNvPr id="22" name="ZoneTexte 21">
            <a:extLst>
              <a:ext uri="{FF2B5EF4-FFF2-40B4-BE49-F238E27FC236}">
                <a16:creationId xmlns:a16="http://schemas.microsoft.com/office/drawing/2014/main" id="{AD9069D7-DE05-F35C-40D8-195164C760F2}"/>
              </a:ext>
            </a:extLst>
          </p:cNvPr>
          <p:cNvSpPr txBox="1"/>
          <p:nvPr/>
        </p:nvSpPr>
        <p:spPr>
          <a:xfrm>
            <a:off x="3131840" y="3025129"/>
            <a:ext cx="1319021" cy="261610"/>
          </a:xfrm>
          <a:prstGeom prst="rect">
            <a:avLst/>
          </a:prstGeom>
          <a:noFill/>
        </p:spPr>
        <p:txBody>
          <a:bodyPr wrap="square">
            <a:spAutoFit/>
          </a:bodyPr>
          <a:lstStyle/>
          <a:p>
            <a:r>
              <a:rPr lang="fr-FR" sz="1100"/>
              <a:t>Méthode :</a:t>
            </a:r>
          </a:p>
        </p:txBody>
      </p:sp>
      <p:pic>
        <p:nvPicPr>
          <p:cNvPr id="23" name="Image 22">
            <a:extLst>
              <a:ext uri="{FF2B5EF4-FFF2-40B4-BE49-F238E27FC236}">
                <a16:creationId xmlns:a16="http://schemas.microsoft.com/office/drawing/2014/main" id="{7DEB282C-200C-26A8-136A-094451840011}"/>
              </a:ext>
            </a:extLst>
          </p:cNvPr>
          <p:cNvPicPr>
            <a:picLocks noChangeAspect="1"/>
          </p:cNvPicPr>
          <p:nvPr/>
        </p:nvPicPr>
        <p:blipFill>
          <a:blip r:embed="rId6"/>
          <a:stretch>
            <a:fillRect/>
          </a:stretch>
        </p:blipFill>
        <p:spPr>
          <a:xfrm>
            <a:off x="3269772" y="2598664"/>
            <a:ext cx="619349" cy="429237"/>
          </a:xfrm>
          <a:prstGeom prst="rect">
            <a:avLst/>
          </a:prstGeom>
        </p:spPr>
      </p:pic>
      <p:pic>
        <p:nvPicPr>
          <p:cNvPr id="9" name="Image 8">
            <a:extLst>
              <a:ext uri="{FF2B5EF4-FFF2-40B4-BE49-F238E27FC236}">
                <a16:creationId xmlns:a16="http://schemas.microsoft.com/office/drawing/2014/main" id="{7409B5D0-8CF2-45D7-F697-1E4D34E8830E}"/>
              </a:ext>
            </a:extLst>
          </p:cNvPr>
          <p:cNvPicPr>
            <a:picLocks noChangeAspect="1"/>
          </p:cNvPicPr>
          <p:nvPr/>
        </p:nvPicPr>
        <p:blipFill>
          <a:blip r:embed="rId7"/>
          <a:srcRect/>
          <a:stretch/>
        </p:blipFill>
        <p:spPr>
          <a:xfrm>
            <a:off x="4007150" y="1138145"/>
            <a:ext cx="5148062" cy="3639841"/>
          </a:xfrm>
          <a:prstGeom prst="rect">
            <a:avLst/>
          </a:prstGeom>
        </p:spPr>
      </p:pic>
      <p:grpSp>
        <p:nvGrpSpPr>
          <p:cNvPr id="11" name="Groupe 10">
            <a:extLst>
              <a:ext uri="{FF2B5EF4-FFF2-40B4-BE49-F238E27FC236}">
                <a16:creationId xmlns:a16="http://schemas.microsoft.com/office/drawing/2014/main" id="{20C90CE9-1BC6-B836-1276-A6A2B3CC5465}"/>
              </a:ext>
            </a:extLst>
          </p:cNvPr>
          <p:cNvGrpSpPr/>
          <p:nvPr/>
        </p:nvGrpSpPr>
        <p:grpSpPr>
          <a:xfrm>
            <a:off x="7614000" y="523904"/>
            <a:ext cx="1715356" cy="371532"/>
            <a:chOff x="3577682" y="4302047"/>
            <a:chExt cx="1715356" cy="371532"/>
          </a:xfrm>
        </p:grpSpPr>
        <p:pic>
          <p:nvPicPr>
            <p:cNvPr id="14" name="Image 13" descr="Une image contenant texte, clipart&#10;&#10;Description générée automatiquement">
              <a:extLst>
                <a:ext uri="{FF2B5EF4-FFF2-40B4-BE49-F238E27FC236}">
                  <a16:creationId xmlns:a16="http://schemas.microsoft.com/office/drawing/2014/main" id="{5C115968-C480-2165-FB1E-6C904491D41B}"/>
                </a:ext>
              </a:extLst>
            </p:cNvPr>
            <p:cNvPicPr>
              <a:picLocks noChangeAspect="1"/>
            </p:cNvPicPr>
            <p:nvPr/>
          </p:nvPicPr>
          <p:blipFill>
            <a:blip r:embed="rId8"/>
            <a:stretch>
              <a:fillRect/>
            </a:stretch>
          </p:blipFill>
          <p:spPr>
            <a:xfrm>
              <a:off x="3577682" y="4302047"/>
              <a:ext cx="138890" cy="294587"/>
            </a:xfrm>
            <a:prstGeom prst="rect">
              <a:avLst/>
            </a:prstGeom>
          </p:spPr>
        </p:pic>
        <p:sp>
          <p:nvSpPr>
            <p:cNvPr id="17" name="ZoneTexte 16">
              <a:extLst>
                <a:ext uri="{FF2B5EF4-FFF2-40B4-BE49-F238E27FC236}">
                  <a16:creationId xmlns:a16="http://schemas.microsoft.com/office/drawing/2014/main" id="{B1A5B031-DFA1-4556-800A-DC3D658B29EA}"/>
                </a:ext>
              </a:extLst>
            </p:cNvPr>
            <p:cNvSpPr txBox="1"/>
            <p:nvPr/>
          </p:nvSpPr>
          <p:spPr>
            <a:xfrm>
              <a:off x="3686182" y="4411969"/>
              <a:ext cx="1606856" cy="261610"/>
            </a:xfrm>
            <a:prstGeom prst="rect">
              <a:avLst/>
            </a:prstGeom>
            <a:noFill/>
          </p:spPr>
          <p:txBody>
            <a:bodyPr wrap="square">
              <a:spAutoFit/>
            </a:bodyPr>
            <a:lstStyle/>
            <a:p>
              <a:r>
                <a:rPr lang="fr-FR" sz="1100"/>
                <a:t>Durée : </a:t>
              </a:r>
              <a:r>
                <a:rPr lang="fr-FR" sz="1100" b="1"/>
                <a:t>1h30</a:t>
              </a:r>
            </a:p>
          </p:txBody>
        </p:sp>
      </p:grpSp>
      <p:sp>
        <p:nvSpPr>
          <p:cNvPr id="12" name="Espace réservé du contenu 11"/>
          <p:cNvSpPr>
            <a:spLocks noGrp="1"/>
          </p:cNvSpPr>
          <p:nvPr>
            <p:ph sz="quarter" idx="14"/>
          </p:nvPr>
        </p:nvSpPr>
        <p:spPr>
          <a:xfrm>
            <a:off x="3203575" y="1707694"/>
            <a:ext cx="1097655" cy="360000"/>
          </a:xfrm>
        </p:spPr>
        <p:txBody>
          <a:bodyPr/>
          <a:lstStyle/>
          <a:p>
            <a:r>
              <a:rPr lang="fr-FR" sz="1100"/>
              <a:t>Public Cible : 	</a:t>
            </a:r>
            <a:endParaRPr lang="fr-FR" sz="1100" b="1"/>
          </a:p>
        </p:txBody>
      </p:sp>
      <p:sp>
        <p:nvSpPr>
          <p:cNvPr id="5" name="Espace réservé du pied de page 4">
            <a:extLst>
              <a:ext uri="{FF2B5EF4-FFF2-40B4-BE49-F238E27FC236}">
                <a16:creationId xmlns:a16="http://schemas.microsoft.com/office/drawing/2014/main" id="{832A5270-1139-49B1-9449-E995238B7370}"/>
              </a:ext>
            </a:extLst>
          </p:cNvPr>
          <p:cNvSpPr>
            <a:spLocks noGrp="1"/>
          </p:cNvSpPr>
          <p:nvPr>
            <p:ph type="ftr" sz="quarter" idx="11"/>
          </p:nvPr>
        </p:nvSpPr>
        <p:spPr/>
        <p:txBody>
          <a:bodyPr/>
          <a:lstStyle/>
          <a:p>
            <a:r>
              <a:rPr lang="fr-FR" smtClean="0"/>
              <a:t>Cabinet du recteur</a:t>
            </a:r>
            <a:endParaRPr lang="fr-FR"/>
          </a:p>
        </p:txBody>
      </p:sp>
      <p:sp>
        <p:nvSpPr>
          <p:cNvPr id="6" name="Espace réservé de la date 5">
            <a:extLst>
              <a:ext uri="{FF2B5EF4-FFF2-40B4-BE49-F238E27FC236}">
                <a16:creationId xmlns:a16="http://schemas.microsoft.com/office/drawing/2014/main" id="{5F6DBB63-C0DB-43FA-B265-81A9108605AB}"/>
              </a:ext>
            </a:extLst>
          </p:cNvPr>
          <p:cNvSpPr>
            <a:spLocks noGrp="1"/>
          </p:cNvSpPr>
          <p:nvPr>
            <p:ph type="dt" sz="half" idx="10"/>
          </p:nvPr>
        </p:nvSpPr>
        <p:spPr/>
        <p:txBody>
          <a:bodyPr/>
          <a:lstStyle/>
          <a:p>
            <a:pPr algn="r"/>
            <a:r>
              <a:rPr lang="fr-FR" cap="all" smtClean="0"/>
              <a:t>jeudi 15 décembre </a:t>
            </a:r>
            <a:endParaRPr lang="fr-FR" cap="all"/>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1842591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59998" y="689693"/>
            <a:ext cx="8424000" cy="411486"/>
          </a:xfrm>
        </p:spPr>
        <p:txBody>
          <a:bodyPr/>
          <a:lstStyle/>
          <a:p>
            <a:r>
              <a:rPr lang="fr-FR"/>
              <a:t>Animer un atelier </a:t>
            </a:r>
            <a:r>
              <a:rPr lang="fr-FR" sz="2000" b="0">
                <a:latin typeface="+mn-lt"/>
              </a:rPr>
              <a:t>– « se concerter »</a:t>
            </a:r>
            <a:endParaRPr lang="fr-FR" b="0">
              <a:latin typeface="+mn-lt"/>
            </a:endParaRPr>
          </a:p>
        </p:txBody>
      </p:sp>
      <p:pic>
        <p:nvPicPr>
          <p:cNvPr id="18" name="Image 17">
            <a:extLst>
              <a:ext uri="{FF2B5EF4-FFF2-40B4-BE49-F238E27FC236}">
                <a16:creationId xmlns:a16="http://schemas.microsoft.com/office/drawing/2014/main" id="{35785802-0446-CF96-3BF6-1909B2E1232A}"/>
              </a:ext>
            </a:extLst>
          </p:cNvPr>
          <p:cNvPicPr>
            <a:picLocks noChangeAspect="1"/>
          </p:cNvPicPr>
          <p:nvPr/>
        </p:nvPicPr>
        <p:blipFill>
          <a:blip r:embed="rId3"/>
          <a:srcRect t="790" b="790"/>
          <a:stretch/>
        </p:blipFill>
        <p:spPr>
          <a:xfrm>
            <a:off x="357831" y="1101179"/>
            <a:ext cx="2530828" cy="3523737"/>
          </a:xfrm>
          <a:prstGeom prst="rect">
            <a:avLst/>
          </a:prstGeom>
          <a:ln>
            <a:noFill/>
          </a:ln>
          <a:effectLst>
            <a:outerShdw blurRad="292100" dist="139700" dir="2700000" algn="tl" rotWithShape="0">
              <a:srgbClr val="333333">
                <a:alpha val="65000"/>
              </a:srgbClr>
            </a:outerShdw>
          </a:effectLst>
        </p:spPr>
      </p:pic>
      <p:grpSp>
        <p:nvGrpSpPr>
          <p:cNvPr id="19" name="Groupe 18">
            <a:extLst>
              <a:ext uri="{FF2B5EF4-FFF2-40B4-BE49-F238E27FC236}">
                <a16:creationId xmlns:a16="http://schemas.microsoft.com/office/drawing/2014/main" id="{362B4F16-4993-5E84-2318-6205AE9BD318}"/>
              </a:ext>
            </a:extLst>
          </p:cNvPr>
          <p:cNvGrpSpPr/>
          <p:nvPr/>
        </p:nvGrpSpPr>
        <p:grpSpPr>
          <a:xfrm>
            <a:off x="7614000" y="523904"/>
            <a:ext cx="1715356" cy="371532"/>
            <a:chOff x="3577682" y="4302047"/>
            <a:chExt cx="1715356" cy="371532"/>
          </a:xfrm>
        </p:grpSpPr>
        <p:pic>
          <p:nvPicPr>
            <p:cNvPr id="20" name="Image 19" descr="Une image contenant texte, clipart&#10;&#10;Description générée automatiquement">
              <a:extLst>
                <a:ext uri="{FF2B5EF4-FFF2-40B4-BE49-F238E27FC236}">
                  <a16:creationId xmlns:a16="http://schemas.microsoft.com/office/drawing/2014/main" id="{49DD3EAC-4FD3-D388-32ED-CAFFFC10C41A}"/>
                </a:ext>
              </a:extLst>
            </p:cNvPr>
            <p:cNvPicPr>
              <a:picLocks noChangeAspect="1"/>
            </p:cNvPicPr>
            <p:nvPr/>
          </p:nvPicPr>
          <p:blipFill>
            <a:blip r:embed="rId4"/>
            <a:stretch>
              <a:fillRect/>
            </a:stretch>
          </p:blipFill>
          <p:spPr>
            <a:xfrm>
              <a:off x="3577682" y="4302047"/>
              <a:ext cx="138890" cy="294587"/>
            </a:xfrm>
            <a:prstGeom prst="rect">
              <a:avLst/>
            </a:prstGeom>
          </p:spPr>
        </p:pic>
        <p:sp>
          <p:nvSpPr>
            <p:cNvPr id="21" name="ZoneTexte 20">
              <a:extLst>
                <a:ext uri="{FF2B5EF4-FFF2-40B4-BE49-F238E27FC236}">
                  <a16:creationId xmlns:a16="http://schemas.microsoft.com/office/drawing/2014/main" id="{E3B6B56D-CBC8-1DDC-A73F-7FCFDF420079}"/>
                </a:ext>
              </a:extLst>
            </p:cNvPr>
            <p:cNvSpPr txBox="1"/>
            <p:nvPr/>
          </p:nvSpPr>
          <p:spPr>
            <a:xfrm>
              <a:off x="3686182" y="4411969"/>
              <a:ext cx="1606856" cy="261610"/>
            </a:xfrm>
            <a:prstGeom prst="rect">
              <a:avLst/>
            </a:prstGeom>
            <a:noFill/>
          </p:spPr>
          <p:txBody>
            <a:bodyPr wrap="square">
              <a:spAutoFit/>
            </a:bodyPr>
            <a:lstStyle/>
            <a:p>
              <a:r>
                <a:rPr lang="fr-FR" sz="1100"/>
                <a:t>Durée : </a:t>
              </a:r>
              <a:r>
                <a:rPr lang="fr-FR" sz="1100" b="1"/>
                <a:t>3h</a:t>
              </a:r>
            </a:p>
          </p:txBody>
        </p:sp>
      </p:grpSp>
      <p:grpSp>
        <p:nvGrpSpPr>
          <p:cNvPr id="26" name="Groupe 25">
            <a:extLst>
              <a:ext uri="{FF2B5EF4-FFF2-40B4-BE49-F238E27FC236}">
                <a16:creationId xmlns:a16="http://schemas.microsoft.com/office/drawing/2014/main" id="{E8B85ABB-FC51-AC1D-7AED-FEA248476953}"/>
              </a:ext>
            </a:extLst>
          </p:cNvPr>
          <p:cNvGrpSpPr/>
          <p:nvPr/>
        </p:nvGrpSpPr>
        <p:grpSpPr>
          <a:xfrm>
            <a:off x="3344066" y="1349648"/>
            <a:ext cx="548164" cy="327635"/>
            <a:chOff x="3342531" y="1259763"/>
            <a:chExt cx="548164" cy="327635"/>
          </a:xfrm>
        </p:grpSpPr>
        <p:pic>
          <p:nvPicPr>
            <p:cNvPr id="27" name="Image 26">
              <a:extLst>
                <a:ext uri="{FF2B5EF4-FFF2-40B4-BE49-F238E27FC236}">
                  <a16:creationId xmlns:a16="http://schemas.microsoft.com/office/drawing/2014/main" id="{F3AB7AFC-509F-A65B-5210-4A2CD8EC8747}"/>
                </a:ext>
              </a:extLst>
            </p:cNvPr>
            <p:cNvPicPr>
              <a:picLocks noChangeAspect="1"/>
            </p:cNvPicPr>
            <p:nvPr/>
          </p:nvPicPr>
          <p:blipFill>
            <a:blip r:embed="rId5"/>
            <a:stretch>
              <a:fillRect/>
            </a:stretch>
          </p:blipFill>
          <p:spPr>
            <a:xfrm>
              <a:off x="3342531" y="1259763"/>
              <a:ext cx="184295" cy="327635"/>
            </a:xfrm>
            <a:prstGeom prst="rect">
              <a:avLst/>
            </a:prstGeom>
          </p:spPr>
        </p:pic>
        <p:pic>
          <p:nvPicPr>
            <p:cNvPr id="28" name="Image 27">
              <a:extLst>
                <a:ext uri="{FF2B5EF4-FFF2-40B4-BE49-F238E27FC236}">
                  <a16:creationId xmlns:a16="http://schemas.microsoft.com/office/drawing/2014/main" id="{3CBB5669-7DC0-B95A-5BD8-A9D2963D465F}"/>
                </a:ext>
              </a:extLst>
            </p:cNvPr>
            <p:cNvPicPr>
              <a:picLocks noChangeAspect="1"/>
            </p:cNvPicPr>
            <p:nvPr/>
          </p:nvPicPr>
          <p:blipFill>
            <a:blip r:embed="rId6"/>
            <a:stretch>
              <a:fillRect/>
            </a:stretch>
          </p:blipFill>
          <p:spPr>
            <a:xfrm>
              <a:off x="3598600" y="1280700"/>
              <a:ext cx="292095" cy="298546"/>
            </a:xfrm>
            <a:prstGeom prst="rect">
              <a:avLst/>
            </a:prstGeom>
          </p:spPr>
        </p:pic>
      </p:grpSp>
      <p:sp>
        <p:nvSpPr>
          <p:cNvPr id="29" name="ZoneTexte 28">
            <a:extLst>
              <a:ext uri="{FF2B5EF4-FFF2-40B4-BE49-F238E27FC236}">
                <a16:creationId xmlns:a16="http://schemas.microsoft.com/office/drawing/2014/main" id="{03B7186D-862F-848A-5850-1443E4D9BA09}"/>
              </a:ext>
            </a:extLst>
          </p:cNvPr>
          <p:cNvSpPr txBox="1"/>
          <p:nvPr/>
        </p:nvSpPr>
        <p:spPr>
          <a:xfrm>
            <a:off x="3131840" y="3025129"/>
            <a:ext cx="1319021" cy="261610"/>
          </a:xfrm>
          <a:prstGeom prst="rect">
            <a:avLst/>
          </a:prstGeom>
          <a:noFill/>
        </p:spPr>
        <p:txBody>
          <a:bodyPr wrap="square">
            <a:spAutoFit/>
          </a:bodyPr>
          <a:lstStyle/>
          <a:p>
            <a:r>
              <a:rPr lang="fr-FR" sz="1100"/>
              <a:t>Méthode :</a:t>
            </a:r>
          </a:p>
        </p:txBody>
      </p:sp>
      <p:pic>
        <p:nvPicPr>
          <p:cNvPr id="30" name="Image 29">
            <a:extLst>
              <a:ext uri="{FF2B5EF4-FFF2-40B4-BE49-F238E27FC236}">
                <a16:creationId xmlns:a16="http://schemas.microsoft.com/office/drawing/2014/main" id="{D972B696-E6E4-94D4-7E18-05530B3B3F9A}"/>
              </a:ext>
            </a:extLst>
          </p:cNvPr>
          <p:cNvPicPr>
            <a:picLocks noChangeAspect="1"/>
          </p:cNvPicPr>
          <p:nvPr/>
        </p:nvPicPr>
        <p:blipFill>
          <a:blip r:embed="rId7"/>
          <a:stretch>
            <a:fillRect/>
          </a:stretch>
        </p:blipFill>
        <p:spPr>
          <a:xfrm>
            <a:off x="3269772" y="2598664"/>
            <a:ext cx="619349" cy="429237"/>
          </a:xfrm>
          <a:prstGeom prst="rect">
            <a:avLst/>
          </a:prstGeom>
        </p:spPr>
      </p:pic>
      <p:pic>
        <p:nvPicPr>
          <p:cNvPr id="32" name="Image 31">
            <a:extLst>
              <a:ext uri="{FF2B5EF4-FFF2-40B4-BE49-F238E27FC236}">
                <a16:creationId xmlns:a16="http://schemas.microsoft.com/office/drawing/2014/main" id="{42536DAE-AFB5-22A5-9EF7-2434E476C5E8}"/>
              </a:ext>
            </a:extLst>
          </p:cNvPr>
          <p:cNvPicPr>
            <a:picLocks noChangeAspect="1"/>
          </p:cNvPicPr>
          <p:nvPr/>
        </p:nvPicPr>
        <p:blipFill rotWithShape="1">
          <a:blip r:embed="rId8"/>
          <a:srcRect t="980" b="-1133"/>
          <a:stretch/>
        </p:blipFill>
        <p:spPr>
          <a:xfrm>
            <a:off x="4004885" y="1131888"/>
            <a:ext cx="5148062" cy="3645354"/>
          </a:xfrm>
          <a:prstGeom prst="rect">
            <a:avLst/>
          </a:prstGeom>
        </p:spPr>
      </p:pic>
      <p:sp>
        <p:nvSpPr>
          <p:cNvPr id="31" name="Espace réservé du contenu 11">
            <a:extLst>
              <a:ext uri="{FF2B5EF4-FFF2-40B4-BE49-F238E27FC236}">
                <a16:creationId xmlns:a16="http://schemas.microsoft.com/office/drawing/2014/main" id="{8DBC078B-7AF5-0C3B-C6CC-CFA59B3D8D0A}"/>
              </a:ext>
            </a:extLst>
          </p:cNvPr>
          <p:cNvSpPr>
            <a:spLocks noGrp="1"/>
          </p:cNvSpPr>
          <p:nvPr>
            <p:ph sz="quarter" idx="14"/>
          </p:nvPr>
        </p:nvSpPr>
        <p:spPr>
          <a:xfrm>
            <a:off x="3203575" y="1707694"/>
            <a:ext cx="1097655" cy="360000"/>
          </a:xfrm>
        </p:spPr>
        <p:txBody>
          <a:bodyPr/>
          <a:lstStyle/>
          <a:p>
            <a:r>
              <a:rPr lang="fr-FR" sz="1100"/>
              <a:t>Public Cible : 	</a:t>
            </a:r>
            <a:endParaRPr lang="fr-FR" sz="1100" b="1"/>
          </a:p>
        </p:txBody>
      </p:sp>
      <p:sp>
        <p:nvSpPr>
          <p:cNvPr id="5" name="Espace réservé du pied de page 4">
            <a:extLst>
              <a:ext uri="{FF2B5EF4-FFF2-40B4-BE49-F238E27FC236}">
                <a16:creationId xmlns:a16="http://schemas.microsoft.com/office/drawing/2014/main" id="{E18E9638-A793-4241-9920-85250BBEC027}"/>
              </a:ext>
            </a:extLst>
          </p:cNvPr>
          <p:cNvSpPr>
            <a:spLocks noGrp="1"/>
          </p:cNvSpPr>
          <p:nvPr>
            <p:ph type="ftr" sz="quarter" idx="11"/>
          </p:nvPr>
        </p:nvSpPr>
        <p:spPr/>
        <p:txBody>
          <a:bodyPr/>
          <a:lstStyle/>
          <a:p>
            <a:r>
              <a:rPr lang="fr-FR" smtClean="0"/>
              <a:t>Cabinet du recteur</a:t>
            </a:r>
            <a:endParaRPr lang="fr-FR"/>
          </a:p>
        </p:txBody>
      </p:sp>
      <p:sp>
        <p:nvSpPr>
          <p:cNvPr id="6" name="Espace réservé de la date 5">
            <a:extLst>
              <a:ext uri="{FF2B5EF4-FFF2-40B4-BE49-F238E27FC236}">
                <a16:creationId xmlns:a16="http://schemas.microsoft.com/office/drawing/2014/main" id="{615C2F4B-FDB9-4870-B4BB-D7296283FBC4}"/>
              </a:ext>
            </a:extLst>
          </p:cNvPr>
          <p:cNvSpPr>
            <a:spLocks noGrp="1"/>
          </p:cNvSpPr>
          <p:nvPr>
            <p:ph type="dt" sz="half" idx="10"/>
          </p:nvPr>
        </p:nvSpPr>
        <p:spPr/>
        <p:txBody>
          <a:bodyPr/>
          <a:lstStyle/>
          <a:p>
            <a:pPr algn="r"/>
            <a:r>
              <a:rPr lang="fr-FR" cap="all" smtClean="0"/>
              <a:t>jeudi 15 décembre </a:t>
            </a:r>
            <a:endParaRPr lang="fr-FR" cap="all"/>
          </a:p>
        </p:txBody>
      </p:sp>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282173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lstStyle/>
          <a:p>
            <a:pPr marL="0" indent="0">
              <a:buNone/>
            </a:pPr>
            <a:r>
              <a:rPr lang="fr-FR" sz="2000"/>
              <a:t>EN RESUME</a:t>
            </a:r>
            <a:endParaRPr lang="fr-FR" sz="2000">
              <a:latin typeface="+mn-lt"/>
            </a:endParaRPr>
          </a:p>
        </p:txBody>
      </p:sp>
      <p:sp>
        <p:nvSpPr>
          <p:cNvPr id="2" name="Espace réservé de la date 1">
            <a:extLst>
              <a:ext uri="{FF2B5EF4-FFF2-40B4-BE49-F238E27FC236}">
                <a16:creationId xmlns:a16="http://schemas.microsoft.com/office/drawing/2014/main" id="{AD5A4F26-9EDE-4C06-9ED4-D93257578168}"/>
              </a:ext>
            </a:extLst>
          </p:cNvPr>
          <p:cNvSpPr>
            <a:spLocks noGrp="1"/>
          </p:cNvSpPr>
          <p:nvPr>
            <p:ph type="dt" sz="half" idx="10"/>
          </p:nvPr>
        </p:nvSpPr>
        <p:spPr/>
        <p:txBody>
          <a:bodyPr/>
          <a:lstStyle/>
          <a:p>
            <a:pPr algn="r"/>
            <a:r>
              <a:rPr lang="fr-FR" cap="all" smtClean="0"/>
              <a:t>jeudi 15 décembre </a:t>
            </a:r>
            <a:endParaRPr lang="fr-FR" cap="all"/>
          </a:p>
        </p:txBody>
      </p:sp>
      <p:sp>
        <p:nvSpPr>
          <p:cNvPr id="3" name="Espace réservé du pied de page 2"/>
          <p:cNvSpPr>
            <a:spLocks noGrp="1"/>
          </p:cNvSpPr>
          <p:nvPr>
            <p:ph type="ftr" sz="quarter" idx="11"/>
          </p:nvPr>
        </p:nvSpPr>
        <p:spPr/>
        <p:txBody>
          <a:bodyPr/>
          <a:lstStyle/>
          <a:p>
            <a:r>
              <a:rPr lang="fr-FR" smtClean="0"/>
              <a:t>Cabinet du recteur</a:t>
            </a:r>
            <a:endParaRPr lang="fr-FR"/>
          </a:p>
        </p:txBody>
      </p:sp>
      <p:sp>
        <p:nvSpPr>
          <p:cNvPr id="5" name="ZoneTexte 4">
            <a:extLst>
              <a:ext uri="{FF2B5EF4-FFF2-40B4-BE49-F238E27FC236}">
                <a16:creationId xmlns:a16="http://schemas.microsoft.com/office/drawing/2014/main" id="{B47CAC30-53F7-51CC-0CB8-7C5D0EB72226}"/>
              </a:ext>
            </a:extLst>
          </p:cNvPr>
          <p:cNvSpPr txBox="1"/>
          <p:nvPr/>
        </p:nvSpPr>
        <p:spPr>
          <a:xfrm>
            <a:off x="3131840" y="1469360"/>
            <a:ext cx="5228999" cy="2425985"/>
          </a:xfrm>
          <a:prstGeom prst="rect">
            <a:avLst/>
          </a:prstGeom>
          <a:noFill/>
        </p:spPr>
        <p:txBody>
          <a:bodyPr wrap="square" lIns="91440" tIns="45720" rIns="91440" bIns="45720" anchor="t">
            <a:spAutoFit/>
          </a:bodyPr>
          <a:lstStyle/>
          <a:p>
            <a:r>
              <a:rPr lang="fr-FR" sz="1400" dirty="0"/>
              <a:t>1 - Ces fiches et l'initiative NEFLE </a:t>
            </a:r>
            <a:r>
              <a:rPr lang="fr-FR" sz="1400" b="1" dirty="0"/>
              <a:t>ne sont pas</a:t>
            </a:r>
            <a:r>
              <a:rPr lang="fr-FR" sz="1400" dirty="0"/>
              <a:t> une solution miracle</a:t>
            </a:r>
          </a:p>
          <a:p>
            <a:endParaRPr lang="fr-FR" sz="1400" dirty="0"/>
          </a:p>
          <a:p>
            <a:r>
              <a:rPr lang="fr-FR" sz="1400" dirty="0"/>
              <a:t>2 - Ce qui va en grande partie </a:t>
            </a:r>
            <a:r>
              <a:rPr lang="fr-FR" sz="1400" b="1" dirty="0"/>
              <a:t>déterminer le succès</a:t>
            </a:r>
            <a:r>
              <a:rPr lang="fr-FR" sz="1400" dirty="0"/>
              <a:t> de la méthode sera :</a:t>
            </a:r>
          </a:p>
          <a:p>
            <a:pPr marL="1200150">
              <a:lnSpc>
                <a:spcPct val="150000"/>
              </a:lnSpc>
            </a:pPr>
            <a:r>
              <a:rPr lang="fr-FR" sz="1400" dirty="0"/>
              <a:t>- le choix des facilitateurs</a:t>
            </a:r>
          </a:p>
          <a:p>
            <a:pPr marL="1200150">
              <a:lnSpc>
                <a:spcPct val="150000"/>
              </a:lnSpc>
            </a:pPr>
            <a:r>
              <a:rPr lang="fr-FR" sz="1400" dirty="0"/>
              <a:t>- l'accompagnement dont ils vont bénéficier</a:t>
            </a:r>
          </a:p>
          <a:p>
            <a:pPr marL="1200150">
              <a:lnSpc>
                <a:spcPct val="150000"/>
              </a:lnSpc>
            </a:pPr>
            <a:r>
              <a:rPr lang="fr-FR" sz="1400" dirty="0"/>
              <a:t>- l'aménagement de l'espace</a:t>
            </a:r>
          </a:p>
          <a:p>
            <a:pPr marL="1200150">
              <a:lnSpc>
                <a:spcPct val="150000"/>
              </a:lnSpc>
            </a:pPr>
            <a:r>
              <a:rPr lang="fr-FR" sz="1400" dirty="0"/>
              <a:t>- le matériel</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2126384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0483" y="805782"/>
            <a:ext cx="8424000" cy="720000"/>
          </a:xfrm>
        </p:spPr>
        <p:txBody>
          <a:bodyPr/>
          <a:lstStyle/>
          <a:p>
            <a:r>
              <a:rPr lang="fr-FR" sz="2000" dirty="0"/>
              <a:t>Sommaire</a:t>
            </a:r>
          </a:p>
        </p:txBody>
      </p:sp>
      <p:sp>
        <p:nvSpPr>
          <p:cNvPr id="10" name="Espace réservé du texte 9"/>
          <p:cNvSpPr>
            <a:spLocks noGrp="1"/>
          </p:cNvSpPr>
          <p:nvPr>
            <p:ph type="body" sz="quarter" idx="13"/>
          </p:nvPr>
        </p:nvSpPr>
        <p:spPr>
          <a:xfrm>
            <a:off x="268473" y="1563638"/>
            <a:ext cx="4284010" cy="2530800"/>
          </a:xfrm>
        </p:spPr>
        <p:txBody>
          <a:bodyPr/>
          <a:lstStyle/>
          <a:p>
            <a:r>
              <a:rPr lang="fr-FR" sz="1400" dirty="0" smtClean="0"/>
              <a:t>S’engager dans un projet </a:t>
            </a:r>
            <a:r>
              <a:rPr lang="fr-FR" sz="1400" i="1" dirty="0" smtClean="0"/>
              <a:t>Notre Ecole, faisons la ensemble</a:t>
            </a:r>
            <a:r>
              <a:rPr lang="fr-FR" sz="1400" dirty="0" smtClean="0"/>
              <a:t> : quelles démarches, quelles ressources ? quel accompagnement ?</a:t>
            </a:r>
          </a:p>
          <a:p>
            <a:pPr marL="0" indent="0" algn="ctr">
              <a:buNone/>
            </a:pPr>
            <a:r>
              <a:rPr lang="fr-FR" sz="1200" dirty="0" smtClean="0"/>
              <a:t>8h-9h30 </a:t>
            </a:r>
            <a:endParaRPr lang="fr-FR" sz="1200" dirty="0"/>
          </a:p>
          <a:p>
            <a:pPr lvl="1"/>
            <a:r>
              <a:rPr lang="fr-FR" sz="1100" i="1" dirty="0" smtClean="0"/>
              <a:t>Notre Ecole</a:t>
            </a:r>
            <a:r>
              <a:rPr lang="fr-FR" sz="1100" dirty="0" smtClean="0"/>
              <a:t>, une démarche inédite </a:t>
            </a:r>
          </a:p>
          <a:p>
            <a:pPr lvl="1"/>
            <a:r>
              <a:rPr lang="fr-FR" sz="1100" dirty="0" smtClean="0"/>
              <a:t>Quelques témoignages inspirants</a:t>
            </a:r>
            <a:endParaRPr lang="fr-FR" sz="1100" dirty="0"/>
          </a:p>
          <a:p>
            <a:pPr lvl="1"/>
            <a:r>
              <a:rPr lang="fr-FR" sz="1100" dirty="0" smtClean="0"/>
              <a:t>Un point sur les modalités pratiques </a:t>
            </a:r>
            <a:endParaRPr lang="fr-FR" sz="1100" dirty="0"/>
          </a:p>
          <a:p>
            <a:pPr lvl="1"/>
            <a:r>
              <a:rPr lang="fr-FR" sz="1100" dirty="0" smtClean="0"/>
              <a:t>Comment mener une concertation ? </a:t>
            </a:r>
          </a:p>
          <a:p>
            <a:pPr lvl="1"/>
            <a:r>
              <a:rPr lang="fr-FR" sz="1100" dirty="0" smtClean="0"/>
              <a:t>Quel accompagnement pour monter un projet ?</a:t>
            </a:r>
            <a:endParaRPr lang="fr-FR" sz="1100" dirty="0"/>
          </a:p>
          <a:p>
            <a:pPr lvl="1"/>
            <a:endParaRPr lang="fr-FR" dirty="0"/>
          </a:p>
        </p:txBody>
      </p:sp>
      <p:sp>
        <p:nvSpPr>
          <p:cNvPr id="11" name="Espace réservé du texte 10"/>
          <p:cNvSpPr>
            <a:spLocks noGrp="1"/>
          </p:cNvSpPr>
          <p:nvPr>
            <p:ph type="body" sz="quarter" idx="14"/>
          </p:nvPr>
        </p:nvSpPr>
        <p:spPr>
          <a:xfrm>
            <a:off x="5436095" y="1563638"/>
            <a:ext cx="3528393" cy="2530800"/>
          </a:xfrm>
        </p:spPr>
        <p:txBody>
          <a:bodyPr/>
          <a:lstStyle/>
          <a:p>
            <a:pPr>
              <a:buFont typeface="+mj-lt"/>
              <a:buAutoNum type="arabicPeriod" startAt="2"/>
            </a:pPr>
            <a:r>
              <a:rPr lang="fr-FR" sz="1400" dirty="0" smtClean="0"/>
              <a:t>Oser un projet innovant, pourquoi pas nous ? </a:t>
            </a:r>
          </a:p>
          <a:p>
            <a:pPr marL="0" indent="0" algn="ctr">
              <a:buNone/>
            </a:pPr>
            <a:r>
              <a:rPr lang="fr-FR" sz="1200" dirty="0" smtClean="0"/>
              <a:t>11h30-13h</a:t>
            </a:r>
          </a:p>
          <a:p>
            <a:pPr marL="0" indent="0">
              <a:buNone/>
            </a:pPr>
            <a:r>
              <a:rPr lang="fr-FR" sz="1100" dirty="0" smtClean="0"/>
              <a:t>Conférence d’Isabelle Barth, </a:t>
            </a:r>
            <a:r>
              <a:rPr lang="fr-FR" sz="1100" b="0" dirty="0"/>
              <a:t>professeure </a:t>
            </a:r>
            <a:r>
              <a:rPr lang="fr-FR" sz="1100" b="0" dirty="0" smtClean="0"/>
              <a:t>agrégée des universités de </a:t>
            </a:r>
            <a:r>
              <a:rPr lang="fr-FR" sz="1100" b="0" dirty="0"/>
              <a:t>sciences de gestion à l’université de Strasbourg et enseignante chercheuse en sciences du management</a:t>
            </a:r>
          </a:p>
          <a:p>
            <a:pPr>
              <a:buFont typeface="+mj-lt"/>
              <a:buAutoNum type="arabicPeriod" startAt="2"/>
            </a:pPr>
            <a:endParaRPr lang="fr-FR" dirty="0"/>
          </a:p>
        </p:txBody>
      </p:sp>
      <p:sp>
        <p:nvSpPr>
          <p:cNvPr id="20" name="Espace réservé de la date 19"/>
          <p:cNvSpPr>
            <a:spLocks noGrp="1"/>
          </p:cNvSpPr>
          <p:nvPr>
            <p:ph type="dt" sz="half" idx="10"/>
          </p:nvPr>
        </p:nvSpPr>
        <p:spPr/>
        <p:txBody>
          <a:bodyPr/>
          <a:lstStyle/>
          <a:p>
            <a:pPr algn="r"/>
            <a:r>
              <a:rPr lang="fr-FR" cap="all" smtClean="0"/>
              <a:t>jeudi 15 décembre </a:t>
            </a:r>
            <a:endParaRPr lang="fr-FR" cap="all" dirty="0"/>
          </a:p>
        </p:txBody>
      </p:sp>
      <p:sp>
        <p:nvSpPr>
          <p:cNvPr id="21" name="Espace réservé du pied de page 20"/>
          <p:cNvSpPr>
            <a:spLocks noGrp="1"/>
          </p:cNvSpPr>
          <p:nvPr>
            <p:ph type="ftr" sz="quarter" idx="11"/>
          </p:nvPr>
        </p:nvSpPr>
        <p:spPr/>
        <p:txBody>
          <a:bodyPr/>
          <a:lstStyle/>
          <a:p>
            <a:r>
              <a:rPr lang="fr-FR" dirty="0"/>
              <a:t>Cabinet du recteur</a:t>
            </a:r>
          </a:p>
        </p:txBody>
      </p:sp>
      <p:sp>
        <p:nvSpPr>
          <p:cNvPr id="22" name="Espace réservé du numéro de diapositive 21"/>
          <p:cNvSpPr>
            <a:spLocks noGrp="1"/>
          </p:cNvSpPr>
          <p:nvPr>
            <p:ph type="sldNum" sz="quarter" idx="12"/>
          </p:nvPr>
        </p:nvSpPr>
        <p:spPr/>
        <p:txBody>
          <a:bodyPr/>
          <a:lstStyle/>
          <a:p>
            <a:fld id="{733122C9-A0B9-462F-8757-0847AD287B63}" type="slidenum">
              <a:rPr lang="fr-FR" smtClean="0"/>
              <a:pPr/>
              <a:t>3</a:t>
            </a:fld>
            <a:endParaRPr lang="fr-FR" dirty="0"/>
          </a:p>
        </p:txBody>
      </p:sp>
      <p:sp>
        <p:nvSpPr>
          <p:cNvPr id="3" name="ZoneTexte 2"/>
          <p:cNvSpPr txBox="1"/>
          <p:nvPr/>
        </p:nvSpPr>
        <p:spPr>
          <a:xfrm>
            <a:off x="4688006" y="216102"/>
            <a:ext cx="4095993" cy="646331"/>
          </a:xfrm>
          <a:prstGeom prst="rect">
            <a:avLst/>
          </a:prstGeom>
          <a:noFill/>
        </p:spPr>
        <p:txBody>
          <a:bodyPr wrap="none" rtlCol="0">
            <a:spAutoFit/>
          </a:bodyPr>
          <a:lstStyle/>
          <a:p>
            <a:r>
              <a:rPr lang="fr-FR" i="1" dirty="0"/>
              <a:t>Prenons le temps de rêver notre école</a:t>
            </a:r>
          </a:p>
          <a:p>
            <a:endParaRPr lang="fr-FR" dirty="0"/>
          </a:p>
        </p:txBody>
      </p:sp>
      <p:pic>
        <p:nvPicPr>
          <p:cNvPr id="12" name="Image 11"/>
          <p:cNvPicPr>
            <a:picLocks noChangeAspect="1"/>
          </p:cNvPicPr>
          <p:nvPr/>
        </p:nvPicPr>
        <p:blipFill>
          <a:blip r:embed="rId2"/>
          <a:stretch>
            <a:fillRect/>
          </a:stretch>
        </p:blipFill>
        <p:spPr>
          <a:xfrm>
            <a:off x="827584" y="163707"/>
            <a:ext cx="432048" cy="375561"/>
          </a:xfrm>
          <a:prstGeom prst="rect">
            <a:avLst/>
          </a:prstGeom>
        </p:spPr>
      </p:pic>
      <p:pic>
        <p:nvPicPr>
          <p:cNvPr id="4" name="Image 3"/>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2757853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Cabinet du recteur</a:t>
            </a:r>
            <a:endParaRPr lang="fr-FR"/>
          </a:p>
        </p:txBody>
      </p:sp>
      <p:sp>
        <p:nvSpPr>
          <p:cNvPr id="2" name="Espace réservé de la date 1">
            <a:extLst>
              <a:ext uri="{FF2B5EF4-FFF2-40B4-BE49-F238E27FC236}">
                <a16:creationId xmlns:a16="http://schemas.microsoft.com/office/drawing/2014/main" id="{AD5A4F26-9EDE-4C06-9ED4-D93257578168}"/>
              </a:ext>
            </a:extLst>
          </p:cNvPr>
          <p:cNvSpPr>
            <a:spLocks noGrp="1"/>
          </p:cNvSpPr>
          <p:nvPr>
            <p:ph type="dt" sz="half" idx="10"/>
          </p:nvPr>
        </p:nvSpPr>
        <p:spPr/>
        <p:txBody>
          <a:bodyPr/>
          <a:lstStyle/>
          <a:p>
            <a:pPr algn="r"/>
            <a:r>
              <a:rPr lang="fr-FR" cap="all" smtClean="0"/>
              <a:t>jeudi 15 décembre </a:t>
            </a:r>
            <a:endParaRPr lang="fr-FR" cap="all"/>
          </a:p>
        </p:txBody>
      </p:sp>
      <p:sp>
        <p:nvSpPr>
          <p:cNvPr id="7" name="Titre 6">
            <a:extLst>
              <a:ext uri="{FF2B5EF4-FFF2-40B4-BE49-F238E27FC236}">
                <a16:creationId xmlns:a16="http://schemas.microsoft.com/office/drawing/2014/main" id="{18855A80-D1E3-40DA-B9B6-AC1DA235FB1E}"/>
              </a:ext>
            </a:extLst>
          </p:cNvPr>
          <p:cNvSpPr>
            <a:spLocks noGrp="1"/>
          </p:cNvSpPr>
          <p:nvPr>
            <p:ph type="title"/>
          </p:nvPr>
        </p:nvSpPr>
        <p:spPr/>
        <p:txBody>
          <a:bodyPr/>
          <a:lstStyle/>
          <a:p>
            <a:r>
              <a:rPr lang="fr-FR"/>
              <a:t>²</a:t>
            </a:r>
          </a:p>
        </p:txBody>
      </p:sp>
      <p:pic>
        <p:nvPicPr>
          <p:cNvPr id="9" name="Image 8">
            <a:hlinkClick r:id="rId3"/>
            <a:extLst>
              <a:ext uri="{FF2B5EF4-FFF2-40B4-BE49-F238E27FC236}">
                <a16:creationId xmlns:a16="http://schemas.microsoft.com/office/drawing/2014/main" id="{EE2D7989-3C3E-46B1-9A1C-6A9D152A6A14}"/>
              </a:ext>
            </a:extLst>
          </p:cNvPr>
          <p:cNvPicPr>
            <a:picLocks noChangeAspect="1"/>
          </p:cNvPicPr>
          <p:nvPr/>
        </p:nvPicPr>
        <p:blipFill>
          <a:blip r:embed="rId4"/>
          <a:stretch>
            <a:fillRect/>
          </a:stretch>
        </p:blipFill>
        <p:spPr>
          <a:xfrm>
            <a:off x="0" y="544293"/>
            <a:ext cx="9144000" cy="4054914"/>
          </a:xfrm>
          <a:prstGeom prst="rect">
            <a:avLst/>
          </a:prstGeom>
        </p:spPr>
      </p:pic>
      <p:sp>
        <p:nvSpPr>
          <p:cNvPr id="11" name="Flèche : bas 10">
            <a:extLst>
              <a:ext uri="{FF2B5EF4-FFF2-40B4-BE49-F238E27FC236}">
                <a16:creationId xmlns:a16="http://schemas.microsoft.com/office/drawing/2014/main" id="{8DE1C4D6-D0D3-42D4-906B-735593315BA8}"/>
              </a:ext>
            </a:extLst>
          </p:cNvPr>
          <p:cNvSpPr/>
          <p:nvPr/>
        </p:nvSpPr>
        <p:spPr>
          <a:xfrm>
            <a:off x="3976255" y="3415145"/>
            <a:ext cx="782781" cy="1184062"/>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311071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fr-FR" smtClean="0"/>
              <a:t>Cabinet du recteur</a:t>
            </a:r>
            <a:endParaRPr lang="fr-FR"/>
          </a:p>
        </p:txBody>
      </p:sp>
      <p:sp>
        <p:nvSpPr>
          <p:cNvPr id="2" name="Espace réservé de la date 1">
            <a:extLst>
              <a:ext uri="{FF2B5EF4-FFF2-40B4-BE49-F238E27FC236}">
                <a16:creationId xmlns:a16="http://schemas.microsoft.com/office/drawing/2014/main" id="{AD5A4F26-9EDE-4C06-9ED4-D93257578168}"/>
              </a:ext>
            </a:extLst>
          </p:cNvPr>
          <p:cNvSpPr>
            <a:spLocks noGrp="1"/>
          </p:cNvSpPr>
          <p:nvPr>
            <p:ph type="dt" sz="half" idx="10"/>
          </p:nvPr>
        </p:nvSpPr>
        <p:spPr/>
        <p:txBody>
          <a:bodyPr/>
          <a:lstStyle/>
          <a:p>
            <a:pPr algn="r"/>
            <a:r>
              <a:rPr lang="fr-FR" cap="all" smtClean="0"/>
              <a:t>jeudi 15 décembre </a:t>
            </a:r>
            <a:endParaRPr lang="fr-FR" cap="all"/>
          </a:p>
        </p:txBody>
      </p:sp>
      <p:sp>
        <p:nvSpPr>
          <p:cNvPr id="7" name="Titre 6">
            <a:extLst>
              <a:ext uri="{FF2B5EF4-FFF2-40B4-BE49-F238E27FC236}">
                <a16:creationId xmlns:a16="http://schemas.microsoft.com/office/drawing/2014/main" id="{18855A80-D1E3-40DA-B9B6-AC1DA235FB1E}"/>
              </a:ext>
            </a:extLst>
          </p:cNvPr>
          <p:cNvSpPr>
            <a:spLocks noGrp="1"/>
          </p:cNvSpPr>
          <p:nvPr>
            <p:ph type="title"/>
          </p:nvPr>
        </p:nvSpPr>
        <p:spPr/>
        <p:txBody>
          <a:bodyPr/>
          <a:lstStyle/>
          <a:p>
            <a:r>
              <a:rPr lang="fr-FR"/>
              <a:t>²</a:t>
            </a:r>
          </a:p>
        </p:txBody>
      </p:sp>
      <p:pic>
        <p:nvPicPr>
          <p:cNvPr id="5" name="Image 4">
            <a:extLst>
              <a:ext uri="{FF2B5EF4-FFF2-40B4-BE49-F238E27FC236}">
                <a16:creationId xmlns:a16="http://schemas.microsoft.com/office/drawing/2014/main" id="{9FF6CFBC-7D8C-4239-92D9-E62717768AE0}"/>
              </a:ext>
            </a:extLst>
          </p:cNvPr>
          <p:cNvPicPr>
            <a:picLocks noChangeAspect="1"/>
          </p:cNvPicPr>
          <p:nvPr/>
        </p:nvPicPr>
        <p:blipFill>
          <a:blip r:embed="rId2"/>
          <a:stretch>
            <a:fillRect/>
          </a:stretch>
        </p:blipFill>
        <p:spPr>
          <a:xfrm>
            <a:off x="0" y="550723"/>
            <a:ext cx="9144000" cy="4042053"/>
          </a:xfrm>
          <a:prstGeom prst="rect">
            <a:avLst/>
          </a:prstGeom>
        </p:spPr>
      </p:pic>
      <p:sp>
        <p:nvSpPr>
          <p:cNvPr id="6" name="Rectangle 5">
            <a:extLst>
              <a:ext uri="{FF2B5EF4-FFF2-40B4-BE49-F238E27FC236}">
                <a16:creationId xmlns:a16="http://schemas.microsoft.com/office/drawing/2014/main" id="{B0B992ED-DF2B-418F-912B-1F9A52F75CDB}"/>
              </a:ext>
            </a:extLst>
          </p:cNvPr>
          <p:cNvSpPr/>
          <p:nvPr/>
        </p:nvSpPr>
        <p:spPr>
          <a:xfrm>
            <a:off x="3311236" y="3179619"/>
            <a:ext cx="4703619" cy="81741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Mariann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fr-FR" sz="750" b="1" i="0" u="none" strike="noStrike" kern="1200" cap="none" spc="0" normalizeH="0" baseline="0" noProof="0">
              <a:ln>
                <a:noFill/>
              </a:ln>
              <a:solidFill>
                <a:srgbClr val="000000"/>
              </a:solidFill>
              <a:effectLst/>
              <a:uLnTx/>
              <a:uFillTx/>
              <a:latin typeface="Marianne"/>
              <a:ea typeface="+mn-ea"/>
              <a:cs typeface="+mn-cs"/>
            </a:endParaRPr>
          </a:p>
        </p:txBody>
      </p:sp>
    </p:spTree>
    <p:extLst>
      <p:ext uri="{BB962C8B-B14F-4D97-AF65-F5344CB8AC3E}">
        <p14:creationId xmlns:p14="http://schemas.microsoft.com/office/powerpoint/2010/main" val="1991969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6" name="Espace réservé du texte 5"/>
          <p:cNvSpPr>
            <a:spLocks noGrp="1"/>
          </p:cNvSpPr>
          <p:nvPr>
            <p:ph type="body" sz="quarter" idx="13"/>
          </p:nvPr>
        </p:nvSpPr>
        <p:spPr/>
        <p:txBody>
          <a:bodyPr/>
          <a:lstStyle/>
          <a:p>
            <a:r>
              <a:rPr lang="fr-FR" dirty="0" smtClean="0"/>
              <a:t>Notre école, faisons-la ensemble</a:t>
            </a:r>
          </a:p>
          <a:p>
            <a:endParaRPr lang="fr-FR" dirty="0"/>
          </a:p>
          <a:p>
            <a:pPr lvl="1"/>
            <a:r>
              <a:rPr lang="fr-FR" dirty="0" smtClean="0">
                <a:solidFill>
                  <a:srgbClr val="0000FF"/>
                </a:solidFill>
              </a:rPr>
              <a:t>Une démarche de changement et de transformation à l’échelle locale</a:t>
            </a:r>
            <a:endParaRPr lang="fr-FR" dirty="0">
              <a:solidFill>
                <a:srgbClr val="0000FF"/>
              </a:solidFill>
            </a:endParaRPr>
          </a:p>
        </p:txBody>
      </p:sp>
      <p:sp>
        <p:nvSpPr>
          <p:cNvPr id="7" name="Espace réservé de la date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Arial"/>
                <a:ea typeface="+mn-ea"/>
                <a:cs typeface="+mn-cs"/>
              </a:rPr>
              <a:t>jeudi 15 décembre </a:t>
            </a:r>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8" name="Espace réservé du pied de page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Arial"/>
                <a:ea typeface="+mn-ea"/>
                <a:cs typeface="+mn-cs"/>
              </a:rPr>
              <a:t>Cabinet du recteur</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40276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95486"/>
            <a:ext cx="8424000" cy="720000"/>
          </a:xfrm>
        </p:spPr>
        <p:txBody>
          <a:bodyPr/>
          <a:lstStyle/>
          <a:p>
            <a:r>
              <a:rPr lang="fr-FR" dirty="0" smtClean="0"/>
              <a:t>Enjeux</a:t>
            </a:r>
            <a:endParaRPr lang="fr-FR" dirty="0"/>
          </a:p>
        </p:txBody>
      </p:sp>
      <p:sp>
        <p:nvSpPr>
          <p:cNvPr id="20" name="Espace réservé de la date 19"/>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Arial"/>
                <a:ea typeface="+mn-ea"/>
                <a:cs typeface="+mn-cs"/>
              </a:rPr>
              <a:t>jeudi 15 décembre </a:t>
            </a:r>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21" name="Espace réservé du pied de page 2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Arial"/>
                <a:ea typeface="+mn-ea"/>
                <a:cs typeface="+mn-cs"/>
              </a:rPr>
              <a:t>Cabinet du recteur</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Espace réservé du numéro de diapositive 2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ZoneTexte 5"/>
          <p:cNvSpPr txBox="1"/>
          <p:nvPr/>
        </p:nvSpPr>
        <p:spPr>
          <a:xfrm>
            <a:off x="454433" y="1165006"/>
            <a:ext cx="7968848" cy="313932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a:ln>
                  <a:noFill/>
                </a:ln>
                <a:solidFill>
                  <a:srgbClr val="000000"/>
                </a:solidFill>
                <a:effectLst/>
                <a:uLnTx/>
                <a:uFillTx/>
                <a:latin typeface="Arial"/>
                <a:ea typeface="+mn-ea"/>
                <a:cs typeface="+mn-cs"/>
              </a:rPr>
              <a:t>S</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’appuyer sur les idées des acteurs pour se fédérer et engager un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projet qui fédère.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Valoriser les compétences pour plus de pouvoir d’agir.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Se retrouver autour de valeurs qui font sens et visent la réussite,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le bien-être et la justice pour les élèves.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Faire émerger des envies potentiellement futures initiatives.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976121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95486"/>
            <a:ext cx="8424000" cy="720000"/>
          </a:xfrm>
        </p:spPr>
        <p:txBody>
          <a:bodyPr/>
          <a:lstStyle/>
          <a:p>
            <a:r>
              <a:rPr lang="fr-FR" dirty="0" smtClean="0"/>
              <a:t>L’accompagnement facilitateur</a:t>
            </a:r>
            <a:endParaRPr lang="fr-FR" dirty="0"/>
          </a:p>
        </p:txBody>
      </p:sp>
      <p:sp>
        <p:nvSpPr>
          <p:cNvPr id="20" name="Espace réservé de la date 19"/>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Arial"/>
                <a:ea typeface="+mn-ea"/>
                <a:cs typeface="+mn-cs"/>
              </a:rPr>
              <a:t>jeudi 15 décembre </a:t>
            </a:r>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21" name="Espace réservé du pied de page 2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Arial"/>
                <a:ea typeface="+mn-ea"/>
                <a:cs typeface="+mn-cs"/>
              </a:rPr>
              <a:t>Cabinet du recteur</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Espace réservé du numéro de diapositive 2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ZoneTexte 5"/>
          <p:cNvSpPr txBox="1"/>
          <p:nvPr/>
        </p:nvSpPr>
        <p:spPr>
          <a:xfrm>
            <a:off x="179512" y="699542"/>
            <a:ext cx="8738290" cy="286232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L’accompagnement ce n’est pas une méthode, c’est une </a:t>
            </a:r>
            <a:r>
              <a:rPr kumimoji="0" lang="fr-FR" sz="2000" b="1" i="0" u="none" strike="noStrike" kern="1200" cap="none" spc="0" normalizeH="0" baseline="0" noProof="0" dirty="0" smtClean="0">
                <a:ln>
                  <a:noFill/>
                </a:ln>
                <a:solidFill>
                  <a:srgbClr val="000000"/>
                </a:solidFill>
                <a:effectLst/>
                <a:uLnTx/>
                <a:uFillTx/>
                <a:latin typeface="Arial"/>
                <a:ea typeface="+mn-ea"/>
                <a:cs typeface="+mn-cs"/>
              </a:rPr>
              <a:t>attention</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un </a:t>
            </a:r>
            <a:r>
              <a:rPr kumimoji="0" lang="fr-FR" sz="2000" b="1" i="0" u="none" strike="noStrike" kern="1200" cap="none" spc="0" normalizeH="0" baseline="0" noProof="0" dirty="0" smtClean="0">
                <a:ln>
                  <a:noFill/>
                </a:ln>
                <a:solidFill>
                  <a:srgbClr val="000000"/>
                </a:solidFill>
                <a:effectLst/>
                <a:uLnTx/>
                <a:uFillTx/>
                <a:latin typeface="Arial"/>
                <a:ea typeface="+mn-ea"/>
                <a:cs typeface="+mn-cs"/>
              </a:rPr>
              <a:t>soutien</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 une </a:t>
            </a:r>
            <a:r>
              <a:rPr kumimoji="0" lang="fr-FR" sz="2000" b="1" i="0" u="none" strike="noStrike" kern="1200" cap="none" spc="0" normalizeH="0" baseline="0" noProof="0" dirty="0" smtClean="0">
                <a:ln>
                  <a:noFill/>
                </a:ln>
                <a:solidFill>
                  <a:srgbClr val="000000"/>
                </a:solidFill>
                <a:effectLst/>
                <a:uLnTx/>
                <a:uFillTx/>
                <a:latin typeface="Arial"/>
                <a:ea typeface="+mn-ea"/>
                <a:cs typeface="+mn-cs"/>
              </a:rPr>
              <a:t>confiance</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 donnée.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L’innovation ne se décrète pas, elle émerge par des envies de faire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0000"/>
                </a:solidFill>
                <a:effectLst/>
                <a:uLnTx/>
                <a:uFillTx/>
                <a:latin typeface="Arial"/>
                <a:ea typeface="+mn-ea"/>
                <a:cs typeface="+mn-cs"/>
              </a:rPr>
              <a:t>a</a:t>
            </a:r>
            <a:r>
              <a:rPr kumimoji="0" lang="fr-FR" sz="2000" b="0" i="0" u="none" strike="noStrike" kern="1200" cap="none" spc="0" normalizeH="0" baseline="0" noProof="0" dirty="0" smtClean="0">
                <a:ln>
                  <a:noFill/>
                </a:ln>
                <a:solidFill>
                  <a:srgbClr val="000000"/>
                </a:solidFill>
                <a:effectLst/>
                <a:uLnTx/>
                <a:uFillTx/>
                <a:latin typeface="Arial"/>
                <a:ea typeface="+mn-ea"/>
                <a:cs typeface="+mn-cs"/>
              </a:rPr>
              <a:t>utrement face à des difficultés récurrentes.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Le passage de l’envie au projet, du projet aux étapes de mises en œuvre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 engage une démarche de formalisation progressive mais non linéaire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3" name="Image 2" descr="Parcours guide.jpg"/>
          <p:cNvPicPr>
            <a:picLocks noChangeAspect="1"/>
          </p:cNvPicPr>
          <p:nvPr/>
        </p:nvPicPr>
        <p:blipFill rotWithShape="1">
          <a:blip r:embed="rId2">
            <a:extLst>
              <a:ext uri="{28A0092B-C50C-407E-A947-70E740481C1C}">
                <a14:useLocalDpi xmlns:a14="http://schemas.microsoft.com/office/drawing/2010/main" val="0"/>
              </a:ext>
            </a:extLst>
          </a:blip>
          <a:srcRect t="21670"/>
          <a:stretch/>
        </p:blipFill>
        <p:spPr>
          <a:xfrm>
            <a:off x="4283968" y="3291830"/>
            <a:ext cx="3661183" cy="1434690"/>
          </a:xfrm>
          <a:prstGeom prst="rect">
            <a:avLst/>
          </a:prstGeom>
        </p:spPr>
      </p:pic>
    </p:spTree>
    <p:extLst>
      <p:ext uri="{BB962C8B-B14F-4D97-AF65-F5344CB8AC3E}">
        <p14:creationId xmlns:p14="http://schemas.microsoft.com/office/powerpoint/2010/main" val="1546802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95486"/>
            <a:ext cx="8424000" cy="720000"/>
          </a:xfrm>
        </p:spPr>
        <p:txBody>
          <a:bodyPr/>
          <a:lstStyle/>
          <a:p>
            <a:r>
              <a:rPr lang="fr-FR" dirty="0" smtClean="0"/>
              <a:t>Le parcours guide (</a:t>
            </a:r>
            <a:r>
              <a:rPr lang="fr-FR" dirty="0" err="1" smtClean="0"/>
              <a:t>Innovathèque</a:t>
            </a:r>
            <a:r>
              <a:rPr lang="fr-FR" dirty="0" smtClean="0"/>
              <a:t>) </a:t>
            </a:r>
            <a:endParaRPr lang="fr-FR" dirty="0"/>
          </a:p>
        </p:txBody>
      </p:sp>
      <p:sp>
        <p:nvSpPr>
          <p:cNvPr id="20" name="Espace réservé de la date 19"/>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Arial"/>
                <a:ea typeface="+mn-ea"/>
                <a:cs typeface="+mn-cs"/>
              </a:rPr>
              <a:t>jeudi 15 décembre </a:t>
            </a:r>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21" name="Espace réservé du pied de page 2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Arial"/>
                <a:ea typeface="+mn-ea"/>
                <a:cs typeface="+mn-cs"/>
              </a:rPr>
              <a:t>Cabinet du recteur</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Espace réservé du numéro de diapositive 2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ZoneTexte 3"/>
          <p:cNvSpPr txBox="1"/>
          <p:nvPr/>
        </p:nvSpPr>
        <p:spPr>
          <a:xfrm>
            <a:off x="179512" y="771550"/>
            <a:ext cx="8496944"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Un soutien à la réflexion: 5 paliers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Un étayage pour construire une démarche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smtClean="0">
                <a:ln>
                  <a:noFill/>
                </a:ln>
                <a:solidFill>
                  <a:srgbClr val="000000"/>
                </a:solidFill>
                <a:effectLst/>
                <a:uLnTx/>
                <a:uFillTx/>
                <a:latin typeface="Arial"/>
                <a:ea typeface="+mn-ea"/>
                <a:cs typeface="+mn-cs"/>
              </a:rPr>
              <a:t>Un outil concret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Image 6" descr="QR co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4300" y="555526"/>
            <a:ext cx="1381743" cy="1368152"/>
          </a:xfrm>
          <a:prstGeom prst="rect">
            <a:avLst/>
          </a:prstGeom>
        </p:spPr>
      </p:pic>
      <p:pic>
        <p:nvPicPr>
          <p:cNvPr id="8" name="Image 7" descr="Parcours guide.jpg"/>
          <p:cNvPicPr>
            <a:picLocks noChangeAspect="1"/>
          </p:cNvPicPr>
          <p:nvPr/>
        </p:nvPicPr>
        <p:blipFill rotWithShape="1">
          <a:blip r:embed="rId3">
            <a:extLst>
              <a:ext uri="{28A0092B-C50C-407E-A947-70E740481C1C}">
                <a14:useLocalDpi xmlns:a14="http://schemas.microsoft.com/office/drawing/2010/main" val="0"/>
              </a:ext>
            </a:extLst>
          </a:blip>
          <a:srcRect t="22548"/>
          <a:stretch/>
        </p:blipFill>
        <p:spPr>
          <a:xfrm>
            <a:off x="107503" y="1635646"/>
            <a:ext cx="7445408" cy="2884920"/>
          </a:xfrm>
          <a:prstGeom prst="rect">
            <a:avLst/>
          </a:prstGeom>
        </p:spPr>
      </p:pic>
    </p:spTree>
    <p:extLst>
      <p:ext uri="{BB962C8B-B14F-4D97-AF65-F5344CB8AC3E}">
        <p14:creationId xmlns:p14="http://schemas.microsoft.com/office/powerpoint/2010/main" val="3421877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dirty="0" smtClean="0"/>
              <a:t>Quel accompagnement pour monter un projet ?</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36</a:t>
            </a:fld>
            <a:endParaRPr lang="fr-FR" dirty="0"/>
          </a:p>
        </p:txBody>
      </p:sp>
      <p:pic>
        <p:nvPicPr>
          <p:cNvPr id="7" name="Image 6"/>
          <p:cNvPicPr>
            <a:picLocks noChangeAspect="1"/>
          </p:cNvPicPr>
          <p:nvPr/>
        </p:nvPicPr>
        <p:blipFill>
          <a:blip r:embed="rId2"/>
          <a:stretch>
            <a:fillRect/>
          </a:stretch>
        </p:blipFill>
        <p:spPr>
          <a:xfrm>
            <a:off x="899592" y="123478"/>
            <a:ext cx="595732" cy="517845"/>
          </a:xfrm>
          <a:prstGeom prst="rect">
            <a:avLst/>
          </a:prstGeom>
        </p:spPr>
      </p:pic>
      <p:pic>
        <p:nvPicPr>
          <p:cNvPr id="8" name="Image 7"/>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33942923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dirty="0" smtClean="0"/>
              <a:t>Quel accompagnement pour monter un projet ?</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37</a:t>
            </a:fld>
            <a:endParaRPr lang="fr-FR" dirty="0"/>
          </a:p>
        </p:txBody>
      </p:sp>
      <p:pic>
        <p:nvPicPr>
          <p:cNvPr id="7" name="Image 6"/>
          <p:cNvPicPr>
            <a:picLocks noChangeAspect="1"/>
          </p:cNvPicPr>
          <p:nvPr/>
        </p:nvPicPr>
        <p:blipFill>
          <a:blip r:embed="rId2"/>
          <a:stretch>
            <a:fillRect/>
          </a:stretch>
        </p:blipFill>
        <p:spPr>
          <a:xfrm>
            <a:off x="899592" y="123478"/>
            <a:ext cx="595732" cy="517845"/>
          </a:xfrm>
          <a:prstGeom prst="rect">
            <a:avLst/>
          </a:prstGeom>
        </p:spPr>
      </p:pic>
      <p:sp>
        <p:nvSpPr>
          <p:cNvPr id="5" name="ZoneTexte 4"/>
          <p:cNvSpPr txBox="1"/>
          <p:nvPr/>
        </p:nvSpPr>
        <p:spPr>
          <a:xfrm>
            <a:off x="1691680" y="2211630"/>
            <a:ext cx="5472608" cy="646331"/>
          </a:xfrm>
          <a:prstGeom prst="rect">
            <a:avLst/>
          </a:prstGeom>
          <a:noFill/>
        </p:spPr>
        <p:txBody>
          <a:bodyPr wrap="square" rtlCol="0">
            <a:spAutoFit/>
          </a:bodyPr>
          <a:lstStyle/>
          <a:p>
            <a:r>
              <a:rPr lang="fr-FR" dirty="0" smtClean="0"/>
              <a:t>Le premier interlocuteur, l’IEN de circonscription ou l’inspecteur du second degré référent </a:t>
            </a:r>
            <a:r>
              <a:rPr lang="fr-FR" i="1" dirty="0" smtClean="0"/>
              <a:t>Notre Ecole</a:t>
            </a:r>
            <a:endParaRPr lang="fr-FR" i="1" dirty="0"/>
          </a:p>
        </p:txBody>
      </p:sp>
      <p:pic>
        <p:nvPicPr>
          <p:cNvPr id="9" name="Image 8"/>
          <p:cNvPicPr>
            <a:picLocks noChangeAspect="1"/>
          </p:cNvPicPr>
          <p:nvPr/>
        </p:nvPicPr>
        <p:blipFill>
          <a:blip r:embed="rId3"/>
          <a:stretch>
            <a:fillRect/>
          </a:stretch>
        </p:blipFill>
        <p:spPr>
          <a:xfrm>
            <a:off x="8100392" y="3871377"/>
            <a:ext cx="864096" cy="878108"/>
          </a:xfrm>
          <a:prstGeom prst="rect">
            <a:avLst/>
          </a:prstGeom>
        </p:spPr>
      </p:pic>
      <p:sp>
        <p:nvSpPr>
          <p:cNvPr id="6" name="Espace réservé du texte 5"/>
          <p:cNvSpPr>
            <a:spLocks noGrp="1"/>
          </p:cNvSpPr>
          <p:nvPr>
            <p:ph type="body" sz="quarter" idx="13"/>
          </p:nvPr>
        </p:nvSpPr>
        <p:spPr/>
        <p:txBody>
          <a:bodyPr/>
          <a:lstStyle/>
          <a:p>
            <a:pPr marL="0" indent="0">
              <a:buNone/>
            </a:pPr>
            <a:endParaRPr lang="fr-FR" dirty="0"/>
          </a:p>
        </p:txBody>
      </p:sp>
      <p:sp>
        <p:nvSpPr>
          <p:cNvPr id="8" name="ZoneTexte 7"/>
          <p:cNvSpPr txBox="1"/>
          <p:nvPr/>
        </p:nvSpPr>
        <p:spPr>
          <a:xfrm>
            <a:off x="185100" y="3886086"/>
            <a:ext cx="5281702" cy="523220"/>
          </a:xfrm>
          <a:prstGeom prst="rect">
            <a:avLst/>
          </a:prstGeom>
          <a:noFill/>
        </p:spPr>
        <p:txBody>
          <a:bodyPr wrap="none" rtlCol="0">
            <a:spAutoFit/>
          </a:bodyPr>
          <a:lstStyle/>
          <a:p>
            <a:r>
              <a:rPr lang="fr-FR" sz="1400" dirty="0" smtClean="0"/>
              <a:t>Liste des IA-IPR référents : BA n°25 du 13 octobre 2022</a:t>
            </a:r>
          </a:p>
          <a:p>
            <a:r>
              <a:rPr lang="fr-FR" sz="1400" dirty="0" smtClean="0"/>
              <a:t>Liste des IEN ET-EG-IO référents : BA n° 26 du 20 octobre 2022</a:t>
            </a:r>
            <a:endParaRPr lang="fr-FR" sz="1400" dirty="0"/>
          </a:p>
        </p:txBody>
      </p:sp>
    </p:spTree>
    <p:extLst>
      <p:ext uri="{BB962C8B-B14F-4D97-AF65-F5344CB8AC3E}">
        <p14:creationId xmlns:p14="http://schemas.microsoft.com/office/powerpoint/2010/main" val="2085141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dirty="0" smtClean="0"/>
              <a:t>Quel accompagnement pour monter un projet ?</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38</a:t>
            </a:fld>
            <a:endParaRPr lang="fr-FR" dirty="0"/>
          </a:p>
        </p:txBody>
      </p:sp>
      <p:pic>
        <p:nvPicPr>
          <p:cNvPr id="7" name="Image 6"/>
          <p:cNvPicPr>
            <a:picLocks noChangeAspect="1"/>
          </p:cNvPicPr>
          <p:nvPr/>
        </p:nvPicPr>
        <p:blipFill>
          <a:blip r:embed="rId2"/>
          <a:stretch>
            <a:fillRect/>
          </a:stretch>
        </p:blipFill>
        <p:spPr>
          <a:xfrm>
            <a:off x="899592" y="123478"/>
            <a:ext cx="595732" cy="517845"/>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
        <p:nvSpPr>
          <p:cNvPr id="6" name="ZoneTexte 5"/>
          <p:cNvSpPr txBox="1"/>
          <p:nvPr/>
        </p:nvSpPr>
        <p:spPr>
          <a:xfrm>
            <a:off x="467544" y="2245645"/>
            <a:ext cx="7920880" cy="1477328"/>
          </a:xfrm>
          <a:prstGeom prst="rect">
            <a:avLst/>
          </a:prstGeom>
          <a:noFill/>
        </p:spPr>
        <p:txBody>
          <a:bodyPr wrap="square" rtlCol="0">
            <a:spAutoFit/>
          </a:bodyPr>
          <a:lstStyle/>
          <a:p>
            <a:pPr algn="ctr"/>
            <a:r>
              <a:rPr lang="fr-FR" dirty="0" smtClean="0"/>
              <a:t>Et également de nombreuses personnes ressources : </a:t>
            </a:r>
          </a:p>
          <a:p>
            <a:pPr algn="ctr"/>
            <a:r>
              <a:rPr lang="fr-FR" dirty="0" smtClean="0"/>
              <a:t>Les équipes de circonscription, les chargés de missions académiques, les conseillers ou conseillères départementaux et académiques</a:t>
            </a:r>
          </a:p>
          <a:p>
            <a:pPr algn="ctr"/>
            <a:endParaRPr lang="fr-FR" dirty="0" smtClean="0"/>
          </a:p>
          <a:p>
            <a:pPr algn="ctr"/>
            <a:r>
              <a:rPr lang="fr-FR" dirty="0" smtClean="0"/>
              <a:t>parmi lesquels…</a:t>
            </a:r>
            <a:endParaRPr lang="fr-FR" dirty="0"/>
          </a:p>
        </p:txBody>
      </p:sp>
    </p:spTree>
    <p:extLst>
      <p:ext uri="{BB962C8B-B14F-4D97-AF65-F5344CB8AC3E}">
        <p14:creationId xmlns:p14="http://schemas.microsoft.com/office/powerpoint/2010/main" val="3574005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195486"/>
            <a:ext cx="8424000" cy="720000"/>
          </a:xfrm>
        </p:spPr>
        <p:txBody>
          <a:bodyPr/>
          <a:lstStyle/>
          <a:p>
            <a:r>
              <a:rPr lang="fr-FR" dirty="0" smtClean="0"/>
              <a:t>Quelques domaines d’expertise de la CARDIE </a:t>
            </a:r>
            <a:endParaRPr lang="fr-FR" dirty="0"/>
          </a:p>
        </p:txBody>
      </p:sp>
      <p:sp>
        <p:nvSpPr>
          <p:cNvPr id="20" name="Espace réservé de la date 19"/>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all" spc="0" normalizeH="0" baseline="0" noProof="0" smtClean="0">
                <a:ln>
                  <a:noFill/>
                </a:ln>
                <a:solidFill>
                  <a:srgbClr val="000000"/>
                </a:solidFill>
                <a:effectLst/>
                <a:uLnTx/>
                <a:uFillTx/>
                <a:latin typeface="Arial"/>
                <a:ea typeface="+mn-ea"/>
                <a:cs typeface="+mn-cs"/>
              </a:rPr>
              <a:t>jeudi 15 décembre </a:t>
            </a:r>
            <a:endParaRPr kumimoji="0" lang="fr-FR" sz="750" b="1" i="0" u="none" strike="noStrike" kern="1200" cap="all" spc="0" normalizeH="0" baseline="0" noProof="0" dirty="0">
              <a:ln>
                <a:noFill/>
              </a:ln>
              <a:solidFill>
                <a:srgbClr val="000000"/>
              </a:solidFill>
              <a:effectLst/>
              <a:uLnTx/>
              <a:uFillTx/>
              <a:latin typeface="Arial"/>
              <a:ea typeface="+mn-ea"/>
              <a:cs typeface="+mn-cs"/>
            </a:endParaRPr>
          </a:p>
        </p:txBody>
      </p:sp>
      <p:sp>
        <p:nvSpPr>
          <p:cNvPr id="21" name="Espace réservé du pied de page 20"/>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50" b="1" i="0" u="none" strike="noStrike" kern="1200" cap="none" spc="0" normalizeH="0" baseline="0" noProof="0" smtClean="0">
                <a:ln>
                  <a:noFill/>
                </a:ln>
                <a:solidFill>
                  <a:srgbClr val="000000"/>
                </a:solidFill>
                <a:effectLst/>
                <a:uLnTx/>
                <a:uFillTx/>
                <a:latin typeface="Arial"/>
                <a:ea typeface="+mn-ea"/>
                <a:cs typeface="+mn-cs"/>
              </a:rPr>
              <a:t>Cabinet du recteur</a:t>
            </a:r>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22" name="Espace réservé du numéro de diapositive 2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3122C9-A0B9-462F-8757-0847AD287B63}" type="slidenum">
              <a:rPr kumimoji="0" lang="fr-FR" sz="75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fr-FR" sz="75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ZoneTexte 5"/>
          <p:cNvSpPr txBox="1"/>
          <p:nvPr/>
        </p:nvSpPr>
        <p:spPr>
          <a:xfrm>
            <a:off x="395536" y="773073"/>
            <a:ext cx="5976664" cy="406265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Penser l’évaluation comme un levier d’apprentissage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Les pratiques coopératives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Les pratiques ludiques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La parole de l’élève et le développement de l’esprit critique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000" b="0" i="0" u="none" strike="noStrike" kern="1200" cap="none" spc="0" normalizeH="0" baseline="0" noProof="0" dirty="0" smtClean="0">
                <a:ln>
                  <a:noFill/>
                </a:ln>
                <a:solidFill>
                  <a:srgbClr val="000000"/>
                </a:solidFill>
                <a:effectLst/>
                <a:uLnTx/>
                <a:uFillTx/>
                <a:latin typeface="Arial"/>
                <a:ea typeface="+mn-ea"/>
                <a:cs typeface="+mn-cs"/>
              </a:rPr>
              <a:t>Le développement professionnel et les collectifs apprenants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Image 6" descr="Image CARDIE.jpg"/>
          <p:cNvPicPr/>
          <p:nvPr/>
        </p:nvPicPr>
        <p:blipFill>
          <a:blip r:embed="rId2">
            <a:extLst>
              <a:ext uri="{28A0092B-C50C-407E-A947-70E740481C1C}">
                <a14:useLocalDpi xmlns:a14="http://schemas.microsoft.com/office/drawing/2010/main" val="0"/>
              </a:ext>
            </a:extLst>
          </a:blip>
          <a:stretch>
            <a:fillRect/>
          </a:stretch>
        </p:blipFill>
        <p:spPr>
          <a:xfrm>
            <a:off x="6660232" y="771550"/>
            <a:ext cx="2040255" cy="1264920"/>
          </a:xfrm>
          <a:prstGeom prst="rect">
            <a:avLst/>
          </a:prstGeom>
        </p:spPr>
      </p:pic>
      <p:sp>
        <p:nvSpPr>
          <p:cNvPr id="3" name="ZoneTexte 2"/>
          <p:cNvSpPr txBox="1"/>
          <p:nvPr/>
        </p:nvSpPr>
        <p:spPr>
          <a:xfrm rot="1564113">
            <a:off x="6432326" y="2775650"/>
            <a:ext cx="22825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w="18000">
                  <a:solidFill>
                    <a:srgbClr val="21215A">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mn-cs"/>
              </a:rPr>
              <a:t>Une approche transversale et riches de multiples focales</a:t>
            </a:r>
            <a:endParaRPr kumimoji="0" lang="fr-FR" sz="1800" b="1" i="0" u="none" strike="noStrike" kern="1200" cap="none" spc="0" normalizeH="0" baseline="0" noProof="0" dirty="0">
              <a:ln w="18000">
                <a:solidFill>
                  <a:srgbClr val="21215A">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mn-cs"/>
            </a:endParaRPr>
          </a:p>
        </p:txBody>
      </p:sp>
    </p:spTree>
    <p:extLst>
      <p:ext uri="{BB962C8B-B14F-4D97-AF65-F5344CB8AC3E}">
        <p14:creationId xmlns:p14="http://schemas.microsoft.com/office/powerpoint/2010/main" val="15216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a:xfrm>
            <a:off x="251520" y="1275606"/>
            <a:ext cx="8424000" cy="1977766"/>
          </a:xfrm>
        </p:spPr>
        <p:txBody>
          <a:bodyPr bIns="0"/>
          <a:lstStyle/>
          <a:p>
            <a:r>
              <a:rPr lang="fr-FR" dirty="0"/>
              <a:t>S’engager dans un projet </a:t>
            </a:r>
            <a:r>
              <a:rPr lang="fr-FR" i="1" dirty="0"/>
              <a:t>Notre Ecole, faisons la ensemble</a:t>
            </a:r>
            <a:r>
              <a:rPr lang="fr-FR" dirty="0"/>
              <a:t> : </a:t>
            </a:r>
            <a:r>
              <a:rPr lang="fr-FR" dirty="0" smtClean="0"/>
              <a:t/>
            </a:r>
            <a:br>
              <a:rPr lang="fr-FR" dirty="0" smtClean="0"/>
            </a:br>
            <a:r>
              <a:rPr lang="fr-FR" sz="2800" dirty="0" smtClean="0"/>
              <a:t>quelles </a:t>
            </a:r>
            <a:r>
              <a:rPr lang="fr-FR" sz="2800" dirty="0"/>
              <a:t>démarches, </a:t>
            </a:r>
            <a:r>
              <a:rPr lang="fr-FR" sz="2800" dirty="0" smtClean="0"/>
              <a:t>quelles ressources, quel </a:t>
            </a:r>
            <a:r>
              <a:rPr lang="fr-FR" sz="2800" dirty="0"/>
              <a:t>accompagnement ?</a:t>
            </a:r>
          </a:p>
        </p:txBody>
      </p:sp>
      <p:sp>
        <p:nvSpPr>
          <p:cNvPr id="4" name="Espace réservé de la date 3"/>
          <p:cNvSpPr>
            <a:spLocks noGrp="1"/>
          </p:cNvSpPr>
          <p:nvPr>
            <p:ph type="dt" sz="half" idx="10"/>
          </p:nvPr>
        </p:nvSpPr>
        <p:spPr/>
        <p:txBody>
          <a:bodyPr/>
          <a:lstStyle/>
          <a:p>
            <a:pPr algn="r"/>
            <a:r>
              <a:rPr lang="fr-FR" cap="all" smtClean="0"/>
              <a:t>jeudi 15 décembre </a:t>
            </a:r>
            <a:endParaRPr lang="fr-FR" cap="all" dirty="0"/>
          </a:p>
        </p:txBody>
      </p:sp>
      <p:sp>
        <p:nvSpPr>
          <p:cNvPr id="5" name="Espace réservé du pied de page 4"/>
          <p:cNvSpPr>
            <a:spLocks noGrp="1"/>
          </p:cNvSpPr>
          <p:nvPr>
            <p:ph type="ftr" sz="quarter" idx="11"/>
          </p:nvPr>
        </p:nvSpPr>
        <p:spPr/>
        <p:txBody>
          <a:bodyPr/>
          <a:lstStyle/>
          <a:p>
            <a:r>
              <a:rPr lang="fr-FR" dirty="0"/>
              <a:t>Cabinet du recteur</a:t>
            </a:r>
          </a:p>
        </p:txBody>
      </p:sp>
      <p:sp>
        <p:nvSpPr>
          <p:cNvPr id="11" name="Espace réservé du numéro de diapositive 10"/>
          <p:cNvSpPr>
            <a:spLocks noGrp="1"/>
          </p:cNvSpPr>
          <p:nvPr>
            <p:ph type="sldNum" sz="quarter" idx="12"/>
          </p:nvPr>
        </p:nvSpPr>
        <p:spPr/>
        <p:txBody>
          <a:bodyPr/>
          <a:lstStyle/>
          <a:p>
            <a:fld id="{733122C9-A0B9-462F-8757-0847AD287B63}" type="slidenum">
              <a:rPr lang="fr-FR" smtClean="0"/>
              <a:pPr/>
              <a:t>4</a:t>
            </a:fld>
            <a:endParaRPr lang="fr-FR" dirty="0"/>
          </a:p>
        </p:txBody>
      </p:sp>
      <p:pic>
        <p:nvPicPr>
          <p:cNvPr id="7" name="Image 6"/>
          <p:cNvPicPr>
            <a:picLocks noChangeAspect="1"/>
          </p:cNvPicPr>
          <p:nvPr/>
        </p:nvPicPr>
        <p:blipFill>
          <a:blip r:embed="rId2"/>
          <a:stretch>
            <a:fillRect/>
          </a:stretch>
        </p:blipFill>
        <p:spPr>
          <a:xfrm>
            <a:off x="899592" y="123478"/>
            <a:ext cx="504056" cy="438155"/>
          </a:xfrm>
          <a:prstGeom prst="rect">
            <a:avLst/>
          </a:prstGeom>
        </p:spPr>
      </p:pic>
      <p:pic>
        <p:nvPicPr>
          <p:cNvPr id="8" name="Image 7"/>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11094538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1874565" y="417660"/>
            <a:ext cx="5316928" cy="578431"/>
          </a:xfrm>
        </p:spPr>
        <p:txBody>
          <a:bodyPr>
            <a:normAutofit/>
          </a:bodyPr>
          <a:lstStyle/>
          <a:p>
            <a:pPr algn="ctr"/>
            <a:r>
              <a:rPr lang="fr-FR" sz="1500" dirty="0"/>
              <a:t>NOTRE ECOLE : </a:t>
            </a:r>
            <a:br>
              <a:rPr lang="fr-FR" sz="1500" dirty="0"/>
            </a:br>
            <a:r>
              <a:rPr lang="fr-FR" sz="1500" dirty="0"/>
              <a:t>accompagnement de la DANE</a:t>
            </a:r>
          </a:p>
        </p:txBody>
      </p:sp>
      <p:sp>
        <p:nvSpPr>
          <p:cNvPr id="4" name="ZoneTexte 3"/>
          <p:cNvSpPr txBox="1"/>
          <p:nvPr/>
        </p:nvSpPr>
        <p:spPr>
          <a:xfrm>
            <a:off x="1470305" y="2444500"/>
            <a:ext cx="2093777" cy="1338828"/>
          </a:xfrm>
          <a:prstGeom prst="rect">
            <a:avLst/>
          </a:prstGeom>
          <a:solidFill>
            <a:schemeClr val="accent1"/>
          </a:solidFill>
        </p:spPr>
        <p:txBody>
          <a:bodyPr wrap="square" rtlCol="0">
            <a:spAutoFit/>
          </a:bodyPr>
          <a:lstStyle/>
          <a:p>
            <a:pPr marL="214313" indent="-214313" algn="ctr" defTabSz="342900" eaLnBrk="0" fontAlgn="base" hangingPunct="0">
              <a:spcBef>
                <a:spcPct val="0"/>
              </a:spcBef>
              <a:spcAft>
                <a:spcPct val="0"/>
              </a:spcAft>
              <a:buFontTx/>
              <a:buChar char="-"/>
            </a:pPr>
            <a:endParaRPr lang="fr-FR" sz="1350" dirty="0">
              <a:solidFill>
                <a:prstClr val="black"/>
              </a:solidFill>
              <a:latin typeface="Arial Narrow" panose="020B0606020202030204" pitchFamily="34" charset="0"/>
            </a:endParaRP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Matériels : PC, tablettes, VPI, robots…</a:t>
            </a: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Réaménagement des espaces d’apprentissage</a:t>
            </a:r>
          </a:p>
          <a:p>
            <a:pPr marL="214313" indent="-214313" algn="ctr" defTabSz="342900" eaLnBrk="0" fontAlgn="base" hangingPunct="0">
              <a:spcBef>
                <a:spcPct val="0"/>
              </a:spcBef>
              <a:spcAft>
                <a:spcPct val="0"/>
              </a:spcAft>
              <a:buFontTx/>
              <a:buChar char="-"/>
            </a:pPr>
            <a:endParaRPr lang="fr-FR" sz="1350" dirty="0">
              <a:solidFill>
                <a:prstClr val="black"/>
              </a:solidFill>
              <a:latin typeface="Arial Narrow" panose="020B0606020202030204" pitchFamily="34" charset="0"/>
            </a:endParaRPr>
          </a:p>
        </p:txBody>
      </p:sp>
      <p:sp>
        <p:nvSpPr>
          <p:cNvPr id="5" name="ZoneTexte 4"/>
          <p:cNvSpPr txBox="1"/>
          <p:nvPr/>
        </p:nvSpPr>
        <p:spPr>
          <a:xfrm>
            <a:off x="3564082" y="2440906"/>
            <a:ext cx="1693718" cy="1338828"/>
          </a:xfrm>
          <a:prstGeom prst="rect">
            <a:avLst/>
          </a:prstGeom>
          <a:solidFill>
            <a:schemeClr val="accent6"/>
          </a:solidFill>
        </p:spPr>
        <p:txBody>
          <a:bodyPr wrap="square" rtlCol="0">
            <a:spAutoFit/>
          </a:bodyPr>
          <a:lstStyle/>
          <a:p>
            <a:pPr algn="ctr" defTabSz="342900" eaLnBrk="0" fontAlgn="base" hangingPunct="0">
              <a:spcBef>
                <a:spcPct val="0"/>
              </a:spcBef>
              <a:spcAft>
                <a:spcPct val="0"/>
              </a:spcAft>
            </a:pPr>
            <a:endParaRPr lang="fr-FR" sz="1350" dirty="0">
              <a:solidFill>
                <a:prstClr val="black"/>
              </a:solidFill>
              <a:latin typeface="Arial Narrow" panose="020B0606020202030204" pitchFamily="34" charset="0"/>
            </a:endParaRP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Des ressources et services numériques au service des apprentissages</a:t>
            </a:r>
          </a:p>
          <a:p>
            <a:pPr algn="ctr" defTabSz="342900" eaLnBrk="0" fontAlgn="base" hangingPunct="0">
              <a:spcBef>
                <a:spcPct val="0"/>
              </a:spcBef>
              <a:spcAft>
                <a:spcPct val="0"/>
              </a:spcAft>
            </a:pPr>
            <a:endParaRPr lang="fr-FR" sz="1350" dirty="0">
              <a:solidFill>
                <a:prstClr val="black"/>
              </a:solidFill>
              <a:latin typeface="Arial Narrow" panose="020B0606020202030204" pitchFamily="34" charset="0"/>
            </a:endParaRPr>
          </a:p>
        </p:txBody>
      </p:sp>
      <p:sp>
        <p:nvSpPr>
          <p:cNvPr id="6" name="ZoneTexte 5"/>
          <p:cNvSpPr txBox="1"/>
          <p:nvPr/>
        </p:nvSpPr>
        <p:spPr>
          <a:xfrm>
            <a:off x="1470306" y="3763439"/>
            <a:ext cx="5279240" cy="715581"/>
          </a:xfrm>
          <a:prstGeom prst="rect">
            <a:avLst/>
          </a:prstGeom>
          <a:solidFill>
            <a:srgbClr val="FFFF00"/>
          </a:solidFill>
        </p:spPr>
        <p:txBody>
          <a:bodyPr wrap="square" rtlCol="0">
            <a:spAutoFit/>
          </a:bodyPr>
          <a:lstStyle/>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Accompagnement de la DANE à la précision des modalités d’action sur :</a:t>
            </a: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 Réponse adaptée aux besoins</a:t>
            </a: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 Chiffrage financier des matériels ; ressources et autres</a:t>
            </a:r>
          </a:p>
        </p:txBody>
      </p:sp>
      <p:sp>
        <p:nvSpPr>
          <p:cNvPr id="2" name="Flèche droite 1"/>
          <p:cNvSpPr/>
          <p:nvPr/>
        </p:nvSpPr>
        <p:spPr>
          <a:xfrm>
            <a:off x="1470304" y="1133454"/>
            <a:ext cx="5351324" cy="124408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eaLnBrk="0" fontAlgn="base" hangingPunct="0">
              <a:spcBef>
                <a:spcPct val="0"/>
              </a:spcBef>
              <a:spcAft>
                <a:spcPct val="0"/>
              </a:spcAft>
            </a:pPr>
            <a:r>
              <a:rPr lang="fr-FR" sz="1350" dirty="0">
                <a:solidFill>
                  <a:prstClr val="black"/>
                </a:solidFill>
                <a:latin typeface="Calibri"/>
              </a:rPr>
              <a:t>Votre projet en établissement ou école implique du numérique :</a:t>
            </a:r>
          </a:p>
          <a:p>
            <a:pPr algn="ctr" defTabSz="342900" eaLnBrk="0" fontAlgn="base" hangingPunct="0">
              <a:spcBef>
                <a:spcPct val="0"/>
              </a:spcBef>
              <a:spcAft>
                <a:spcPct val="0"/>
              </a:spcAft>
            </a:pPr>
            <a:r>
              <a:rPr lang="fr-FR" sz="1350" dirty="0">
                <a:solidFill>
                  <a:prstClr val="black"/>
                </a:solidFill>
                <a:latin typeface="Calibri"/>
                <a:hlinkClick r:id="rId3"/>
              </a:rPr>
              <a:t>Ce.dane@ac-creteil.fr</a:t>
            </a:r>
            <a:r>
              <a:rPr lang="fr-FR" sz="1350" dirty="0">
                <a:solidFill>
                  <a:prstClr val="black"/>
                </a:solidFill>
                <a:latin typeface="Calibri"/>
              </a:rPr>
              <a:t> </a:t>
            </a:r>
          </a:p>
        </p:txBody>
      </p:sp>
      <p:sp>
        <p:nvSpPr>
          <p:cNvPr id="14" name="ZoneTexte 13"/>
          <p:cNvSpPr txBox="1"/>
          <p:nvPr/>
        </p:nvSpPr>
        <p:spPr>
          <a:xfrm>
            <a:off x="5257800" y="2454784"/>
            <a:ext cx="1491746" cy="1338828"/>
          </a:xfrm>
          <a:prstGeom prst="rect">
            <a:avLst/>
          </a:prstGeom>
          <a:solidFill>
            <a:srgbClr val="FBFE8C"/>
          </a:solidFill>
        </p:spPr>
        <p:txBody>
          <a:bodyPr wrap="square" rtlCol="0">
            <a:spAutoFit/>
          </a:bodyPr>
          <a:lstStyle/>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Moyens humains</a:t>
            </a: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impliqués mise en œuvre des projets (hors postes) et formations</a:t>
            </a:r>
          </a:p>
          <a:p>
            <a:pPr algn="ctr" defTabSz="342900" eaLnBrk="0" fontAlgn="base" hangingPunct="0">
              <a:spcBef>
                <a:spcPct val="0"/>
              </a:spcBef>
              <a:spcAft>
                <a:spcPct val="0"/>
              </a:spcAft>
            </a:pPr>
            <a:endParaRPr lang="fr-FR" sz="1350" dirty="0">
              <a:solidFill>
                <a:prstClr val="black"/>
              </a:solidFill>
              <a:latin typeface="Arial Narrow" panose="020B0606020202030204" pitchFamily="34" charset="0"/>
            </a:endParaRPr>
          </a:p>
        </p:txBody>
      </p:sp>
      <p:sp>
        <p:nvSpPr>
          <p:cNvPr id="7" name="Espace réservé du numéro de diapositive 6"/>
          <p:cNvSpPr>
            <a:spLocks noGrp="1"/>
          </p:cNvSpPr>
          <p:nvPr>
            <p:ph type="sldNum" sz="quarter" idx="12"/>
          </p:nvPr>
        </p:nvSpPr>
        <p:spPr/>
        <p:txBody>
          <a:bodyPr/>
          <a:lstStyle/>
          <a:p>
            <a:pPr defTabSz="342900" eaLnBrk="0" fontAlgn="base" hangingPunct="0">
              <a:spcBef>
                <a:spcPct val="0"/>
              </a:spcBef>
              <a:spcAft>
                <a:spcPct val="0"/>
              </a:spcAft>
            </a:pPr>
            <a:fld id="{E0C22175-0D5A-48C6-BB0B-61EDD237B233}" type="slidenum">
              <a:rPr lang="fr-FR" sz="1350" smtClean="0">
                <a:solidFill>
                  <a:prstClr val="black"/>
                </a:solidFill>
                <a:latin typeface="Arial Narrow" panose="020B0606020202030204" pitchFamily="34" charset="0"/>
              </a:rPr>
              <a:pPr defTabSz="342900" eaLnBrk="0" fontAlgn="base" hangingPunct="0">
                <a:spcBef>
                  <a:spcPct val="0"/>
                </a:spcBef>
                <a:spcAft>
                  <a:spcPct val="0"/>
                </a:spcAft>
              </a:pPr>
              <a:t>40</a:t>
            </a:fld>
            <a:endParaRPr lang="fr-FR" sz="1350" dirty="0">
              <a:solidFill>
                <a:prstClr val="black"/>
              </a:solidFill>
              <a:latin typeface="Arial Narrow" panose="020B0606020202030204" pitchFamily="34" charset="0"/>
            </a:endParaRPr>
          </a:p>
        </p:txBody>
      </p:sp>
    </p:spTree>
    <p:extLst>
      <p:ext uri="{BB962C8B-B14F-4D97-AF65-F5344CB8AC3E}">
        <p14:creationId xmlns:p14="http://schemas.microsoft.com/office/powerpoint/2010/main" val="3538597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ZoneTexte 3"/>
          <p:cNvSpPr txBox="1"/>
          <p:nvPr/>
        </p:nvSpPr>
        <p:spPr>
          <a:xfrm>
            <a:off x="2051720" y="133363"/>
            <a:ext cx="46085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2060"/>
                </a:solidFill>
                <a:effectLst/>
                <a:uLnTx/>
                <a:uFillTx/>
                <a:latin typeface="Arial"/>
                <a:ea typeface="+mn-ea"/>
                <a:cs typeface="+mn-cs"/>
              </a:rPr>
              <a:t>NOTRE ECOLE FAISONS LA ENSEMBLE</a:t>
            </a:r>
          </a:p>
        </p:txBody>
      </p:sp>
      <p:pic>
        <p:nvPicPr>
          <p:cNvPr id="7" name="Picture 2" descr="C:\Users\Bénédicte\Mission académique\Mission_CPS\logos_poster_BCR\bcr5.jpg"/>
          <p:cNvPicPr>
            <a:picLocks noChangeAspect="1" noChangeArrowheads="1"/>
          </p:cNvPicPr>
          <p:nvPr/>
        </p:nvPicPr>
        <p:blipFill rotWithShape="1">
          <a:blip r:embed="rId3">
            <a:extLst>
              <a:ext uri="{28A0092B-C50C-407E-A947-70E740481C1C}">
                <a14:useLocalDpi xmlns:a14="http://schemas.microsoft.com/office/drawing/2010/main" val="0"/>
              </a:ext>
            </a:extLst>
          </a:blip>
          <a:srcRect l="17643" t="26569" r="17040" b="27499"/>
          <a:stretch/>
        </p:blipFill>
        <p:spPr bwMode="auto">
          <a:xfrm>
            <a:off x="8100392" y="1385044"/>
            <a:ext cx="936103" cy="9310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e 8"/>
          <p:cNvGrpSpPr/>
          <p:nvPr/>
        </p:nvGrpSpPr>
        <p:grpSpPr>
          <a:xfrm>
            <a:off x="553062" y="1529730"/>
            <a:ext cx="8150226" cy="3400425"/>
            <a:chOff x="454025" y="1308100"/>
            <a:chExt cx="8150226" cy="3400425"/>
          </a:xfrm>
        </p:grpSpPr>
        <p:grpSp>
          <p:nvGrpSpPr>
            <p:cNvPr id="12" name="Groupe 16"/>
            <p:cNvGrpSpPr>
              <a:grpSpLocks/>
            </p:cNvGrpSpPr>
            <p:nvPr/>
          </p:nvGrpSpPr>
          <p:grpSpPr bwMode="auto">
            <a:xfrm>
              <a:off x="2463800" y="1843088"/>
              <a:ext cx="3527425" cy="2759075"/>
              <a:chOff x="755576" y="1685074"/>
              <a:chExt cx="3528392" cy="2758884"/>
            </a:xfrm>
          </p:grpSpPr>
          <p:sp>
            <p:nvSpPr>
              <p:cNvPr id="17" name="Triangle isocèle 16"/>
              <p:cNvSpPr/>
              <p:nvPr/>
            </p:nvSpPr>
            <p:spPr>
              <a:xfrm>
                <a:off x="755576" y="1685074"/>
                <a:ext cx="3528392" cy="2758884"/>
              </a:xfrm>
              <a:prstGeom prst="triangle">
                <a:avLst/>
              </a:prstGeom>
              <a:solidFill>
                <a:srgbClr val="A1B9D7"/>
              </a:solidFill>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000000"/>
                  </a:solidFill>
                  <a:effectLst/>
                  <a:uLnTx/>
                  <a:uFillTx/>
                  <a:latin typeface="Arial"/>
                  <a:ea typeface="+mn-ea"/>
                  <a:cs typeface="+mn-cs"/>
                </a:endParaRPr>
              </a:p>
            </p:txBody>
          </p:sp>
          <p:sp>
            <p:nvSpPr>
              <p:cNvPr id="18" name="Rectangle à coins arrondis 17"/>
              <p:cNvSpPr/>
              <p:nvPr/>
            </p:nvSpPr>
            <p:spPr>
              <a:xfrm>
                <a:off x="2070386" y="2394637"/>
                <a:ext cx="898771" cy="382562"/>
              </a:xfrm>
              <a:prstGeom prst="roundRect">
                <a:avLst/>
              </a:prstGeom>
              <a:solidFill>
                <a:srgbClr val="FCDBB6"/>
              </a:solidFill>
              <a:ln>
                <a:solidFill>
                  <a:srgbClr val="F77729"/>
                </a:solidFill>
              </a:ln>
            </p:spPr>
            <p:style>
              <a:lnRef idx="1">
                <a:schemeClr val="accent5"/>
              </a:lnRef>
              <a:fillRef idx="2">
                <a:schemeClr val="accent5"/>
              </a:fillRef>
              <a:effectRef idx="1">
                <a:schemeClr val="accent5"/>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D27208"/>
                    </a:solidFill>
                    <a:effectLst/>
                    <a:uLnTx/>
                    <a:uFillTx/>
                    <a:latin typeface="Arial"/>
                    <a:ea typeface="+mn-ea"/>
                    <a:cs typeface="+mn-cs"/>
                  </a:rPr>
                  <a:t>CPS</a:t>
                </a:r>
              </a:p>
            </p:txBody>
          </p:sp>
          <p:sp>
            <p:nvSpPr>
              <p:cNvPr id="19" name="Rectangle à coins arrondis 18"/>
              <p:cNvSpPr/>
              <p:nvPr/>
            </p:nvSpPr>
            <p:spPr>
              <a:xfrm>
                <a:off x="1624177" y="3121662"/>
                <a:ext cx="1791191" cy="436533"/>
              </a:xfrm>
              <a:prstGeom prst="roundRect">
                <a:avLst/>
              </a:prstGeom>
              <a:solidFill>
                <a:srgbClr val="B3ECEF"/>
              </a:solidFill>
              <a:ln>
                <a:solidFill>
                  <a:srgbClr val="00B0F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70C0"/>
                    </a:solidFill>
                    <a:effectLst/>
                    <a:uLnTx/>
                    <a:uFillTx/>
                    <a:latin typeface="Arial"/>
                    <a:ea typeface="+mn-ea"/>
                    <a:cs typeface="+mn-cs"/>
                  </a:rPr>
                  <a:t>Maintien d’un état de bien être psychique</a:t>
                </a:r>
              </a:p>
            </p:txBody>
          </p:sp>
          <p:sp>
            <p:nvSpPr>
              <p:cNvPr id="20" name="Rectangle à coins arrondis 19"/>
              <p:cNvSpPr/>
              <p:nvPr/>
            </p:nvSpPr>
            <p:spPr>
              <a:xfrm>
                <a:off x="1258952" y="3696297"/>
                <a:ext cx="1872175" cy="317478"/>
              </a:xfrm>
              <a:prstGeom prst="roundRect">
                <a:avLst/>
              </a:prstGeom>
              <a:solidFill>
                <a:srgbClr val="B3ECEF"/>
              </a:solidFill>
              <a:ln>
                <a:solidFill>
                  <a:srgbClr val="00B0F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70C0"/>
                    </a:solidFill>
                    <a:effectLst/>
                    <a:uLnTx/>
                    <a:uFillTx/>
                    <a:latin typeface="Arial"/>
                    <a:ea typeface="+mn-ea"/>
                    <a:cs typeface="+mn-cs"/>
                  </a:rPr>
                  <a:t>Fonctionnement optimal</a:t>
                </a:r>
              </a:p>
            </p:txBody>
          </p:sp>
          <p:sp>
            <p:nvSpPr>
              <p:cNvPr id="21" name="Rectangle à coins arrondis 20"/>
              <p:cNvSpPr/>
              <p:nvPr/>
            </p:nvSpPr>
            <p:spPr>
              <a:xfrm>
                <a:off x="1763915" y="4093144"/>
                <a:ext cx="2186586" cy="287318"/>
              </a:xfrm>
              <a:prstGeom prst="roundRect">
                <a:avLst/>
              </a:prstGeom>
              <a:solidFill>
                <a:srgbClr val="B3ECEF"/>
              </a:solidFill>
              <a:ln>
                <a:solidFill>
                  <a:srgbClr val="00B0F0"/>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srgbClr val="0070C0"/>
                    </a:solidFill>
                    <a:effectLst/>
                    <a:uLnTx/>
                    <a:uFillTx/>
                    <a:latin typeface="Arial"/>
                    <a:ea typeface="+mn-ea"/>
                    <a:cs typeface="+mn-cs"/>
                  </a:rPr>
                  <a:t>Interactions constructives</a:t>
                </a:r>
              </a:p>
            </p:txBody>
          </p:sp>
          <p:cxnSp>
            <p:nvCxnSpPr>
              <p:cNvPr id="22" name="Connecteur droit avec flèche 21"/>
              <p:cNvCxnSpPr/>
              <p:nvPr/>
            </p:nvCxnSpPr>
            <p:spPr>
              <a:xfrm>
                <a:off x="2519773" y="2815296"/>
                <a:ext cx="0" cy="306366"/>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sp>
          <p:nvSpPr>
            <p:cNvPr id="13" name="Rectangle à coins arrondis 12"/>
            <p:cNvSpPr/>
            <p:nvPr/>
          </p:nvSpPr>
          <p:spPr>
            <a:xfrm>
              <a:off x="454025" y="4327525"/>
              <a:ext cx="1674813" cy="349250"/>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5841"/>
                  </a:solidFill>
                  <a:effectLst/>
                  <a:uLnTx/>
                  <a:uFillTx/>
                  <a:latin typeface="Arial"/>
                  <a:ea typeface="+mn-ea"/>
                  <a:cs typeface="+mn-cs"/>
                </a:rPr>
                <a:t>Climat scolaire</a:t>
              </a:r>
            </a:p>
          </p:txBody>
        </p:sp>
        <p:sp>
          <p:nvSpPr>
            <p:cNvPr id="14" name="Rectangle à coins arrondis 13"/>
            <p:cNvSpPr/>
            <p:nvPr/>
          </p:nvSpPr>
          <p:spPr>
            <a:xfrm>
              <a:off x="6124667" y="4359275"/>
              <a:ext cx="2479584" cy="34925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5841"/>
                  </a:solidFill>
                  <a:effectLst/>
                  <a:uLnTx/>
                  <a:uFillTx/>
                  <a:latin typeface="Arial"/>
                  <a:ea typeface="+mn-ea"/>
                  <a:cs typeface="+mn-cs"/>
                </a:rPr>
                <a:t>Promotion de la santé – Bien être</a:t>
              </a:r>
            </a:p>
          </p:txBody>
        </p:sp>
        <p:sp>
          <p:nvSpPr>
            <p:cNvPr id="15" name="Rectangle à coins arrondis 14"/>
            <p:cNvSpPr/>
            <p:nvPr/>
          </p:nvSpPr>
          <p:spPr>
            <a:xfrm>
              <a:off x="3435350" y="1308100"/>
              <a:ext cx="1549400" cy="34925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005841"/>
                  </a:solidFill>
                  <a:effectLst/>
                  <a:uLnTx/>
                  <a:uFillTx/>
                  <a:latin typeface="Arial"/>
                  <a:ea typeface="+mn-ea"/>
                  <a:cs typeface="+mn-cs"/>
                </a:rPr>
                <a:t>Apprentissages</a:t>
              </a:r>
            </a:p>
          </p:txBody>
        </p:sp>
      </p:grpSp>
      <p:sp>
        <p:nvSpPr>
          <p:cNvPr id="24" name="Rectangle à coins arrondis 23"/>
          <p:cNvSpPr/>
          <p:nvPr/>
        </p:nvSpPr>
        <p:spPr>
          <a:xfrm>
            <a:off x="421993" y="1529730"/>
            <a:ext cx="2007402" cy="602482"/>
          </a:xfrm>
          <a:prstGeom prst="wedgeRoundRectCallout">
            <a:avLst>
              <a:gd name="adj1" fmla="val 94559"/>
              <a:gd name="adj2" fmla="val 88622"/>
              <a:gd name="adj3" fmla="val 16667"/>
            </a:avLst>
          </a:prstGeom>
          <a:solidFill>
            <a:srgbClr val="BCCDE2"/>
          </a:solidFill>
          <a:ln w="6350">
            <a:solidFill>
              <a:srgbClr val="0000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002060"/>
                </a:solidFill>
                <a:effectLst/>
                <a:uLnTx/>
                <a:uFillTx/>
                <a:latin typeface="Arial"/>
                <a:ea typeface="+mn-ea"/>
                <a:cs typeface="+mn-cs"/>
              </a:rPr>
              <a:t>Construire un écosystème propice aux réussites</a:t>
            </a:r>
            <a:endParaRPr kumimoji="0" lang="fr-FR"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25" name="Rectangle à coins arrondis 24"/>
          <p:cNvSpPr/>
          <p:nvPr/>
        </p:nvSpPr>
        <p:spPr>
          <a:xfrm>
            <a:off x="399757" y="2223272"/>
            <a:ext cx="2033858" cy="645693"/>
          </a:xfrm>
          <a:prstGeom prst="wedgeRoundRectCallout">
            <a:avLst>
              <a:gd name="adj1" fmla="val 91337"/>
              <a:gd name="adj2" fmla="val -1551"/>
              <a:gd name="adj3" fmla="val 16667"/>
            </a:avLst>
          </a:prstGeom>
          <a:solidFill>
            <a:srgbClr val="BCCDE2"/>
          </a:solidFill>
          <a:ln>
            <a:solidFill>
              <a:srgbClr val="00009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002060"/>
                </a:solidFill>
                <a:effectLst/>
                <a:uLnTx/>
                <a:uFillTx/>
                <a:latin typeface="Arial"/>
                <a:ea typeface="+mn-ea"/>
                <a:cs typeface="+mn-cs"/>
              </a:rPr>
              <a:t>S’intéresser à l’une ou l’autre des 3 dimensions des CPS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002060"/>
                </a:solidFill>
                <a:effectLst/>
                <a:uLnTx/>
                <a:uFillTx/>
                <a:latin typeface="Arial"/>
                <a:ea typeface="+mn-ea"/>
                <a:cs typeface="+mn-cs"/>
              </a:rPr>
              <a:t>cognitive, émotionnelle, sociale</a:t>
            </a:r>
            <a:endParaRPr kumimoji="0" lang="fr-FR"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26" name="Rectangle à coins arrondis 25"/>
          <p:cNvSpPr/>
          <p:nvPr/>
        </p:nvSpPr>
        <p:spPr>
          <a:xfrm>
            <a:off x="407769" y="3004809"/>
            <a:ext cx="2009775" cy="597694"/>
          </a:xfrm>
          <a:prstGeom prst="wedgeRoundRectCallout">
            <a:avLst>
              <a:gd name="adj1" fmla="val 88258"/>
              <a:gd name="adj2" fmla="val -87011"/>
              <a:gd name="adj3" fmla="val 16667"/>
            </a:avLst>
          </a:prstGeom>
          <a:solidFill>
            <a:srgbClr val="BCCDE2"/>
          </a:solidFill>
          <a:ln>
            <a:solidFill>
              <a:srgbClr val="00009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002060"/>
                </a:solidFill>
                <a:effectLst/>
                <a:uLnTx/>
                <a:uFillTx/>
                <a:latin typeface="Arial"/>
                <a:ea typeface="+mn-ea"/>
                <a:cs typeface="+mn-cs"/>
              </a:rPr>
              <a:t>S’interroger en lien avec les r</a:t>
            </a:r>
            <a:r>
              <a:rPr kumimoji="0" lang="fr-FR" sz="1000" b="0" i="0" u="none" strike="noStrike" kern="1200" cap="none" spc="0" normalizeH="0" baseline="0" noProof="0" dirty="0">
                <a:ln>
                  <a:noFill/>
                </a:ln>
                <a:solidFill>
                  <a:srgbClr val="002060"/>
                </a:solidFill>
                <a:effectLst/>
                <a:uLnTx/>
                <a:uFillTx/>
                <a:latin typeface="Arial"/>
                <a:ea typeface="+mn-ea"/>
                <a:cs typeface="+mn-cs"/>
              </a:rPr>
              <a:t>é</a:t>
            </a:r>
            <a:r>
              <a:rPr kumimoji="0" lang="fr-FR" sz="1000" b="0" i="0" u="none" strike="noStrike" kern="1200" cap="none" spc="0" normalizeH="0" baseline="0" noProof="0" dirty="0" smtClean="0">
                <a:ln>
                  <a:noFill/>
                </a:ln>
                <a:solidFill>
                  <a:srgbClr val="002060"/>
                </a:solidFill>
                <a:effectLst/>
                <a:uLnTx/>
                <a:uFillTx/>
                <a:latin typeface="Arial"/>
                <a:ea typeface="+mn-ea"/>
                <a:cs typeface="+mn-cs"/>
              </a:rPr>
              <a:t>sultats de la recherche</a:t>
            </a:r>
            <a:endParaRPr kumimoji="0" lang="fr-FR" sz="1000" b="0" i="0" u="none" strike="noStrike" kern="1200" cap="none" spc="0" normalizeH="0" baseline="0" noProof="0" dirty="0">
              <a:ln>
                <a:noFill/>
              </a:ln>
              <a:solidFill>
                <a:srgbClr val="002060"/>
              </a:solidFill>
              <a:effectLst/>
              <a:uLnTx/>
              <a:uFillTx/>
              <a:latin typeface="Arial"/>
              <a:ea typeface="+mn-ea"/>
              <a:cs typeface="+mn-cs"/>
            </a:endParaRPr>
          </a:p>
        </p:txBody>
      </p:sp>
      <p:sp>
        <p:nvSpPr>
          <p:cNvPr id="28" name="Rectangle à coins arrondis 27"/>
          <p:cNvSpPr/>
          <p:nvPr/>
        </p:nvSpPr>
        <p:spPr>
          <a:xfrm>
            <a:off x="2351897" y="598045"/>
            <a:ext cx="3816424" cy="576879"/>
          </a:xfrm>
          <a:prstGeom prst="roundRect">
            <a:avLst/>
          </a:prstGeom>
          <a:solidFill>
            <a:srgbClr val="FCDBB6"/>
          </a:solidFill>
          <a:ln w="9525">
            <a:solidFill>
              <a:srgbClr val="E97F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E97F15"/>
                </a:solidFill>
                <a:effectLst/>
                <a:uLnTx/>
                <a:uFillTx/>
                <a:latin typeface="Arial"/>
                <a:ea typeface="+mn-ea"/>
                <a:cs typeface="+mn-cs"/>
              </a:rPr>
              <a:t>Accompagnement par la mission académique sur les compétences </a:t>
            </a:r>
            <a:r>
              <a:rPr kumimoji="0" lang="fr-FR" sz="1200" b="0" i="0" u="none" strike="noStrike" kern="1200" cap="none" spc="0" normalizeH="0" baseline="0" noProof="0" dirty="0" smtClean="0">
                <a:ln>
                  <a:noFill/>
                </a:ln>
                <a:solidFill>
                  <a:srgbClr val="E97F15"/>
                </a:solidFill>
                <a:effectLst/>
                <a:uLnTx/>
                <a:uFillTx/>
                <a:latin typeface="Arial"/>
                <a:ea typeface="+mn-ea"/>
                <a:cs typeface="+mn-cs"/>
              </a:rPr>
              <a:t>psychosociales</a:t>
            </a:r>
            <a:endParaRPr kumimoji="0" lang="fr-FR" sz="1200" b="0" i="0" u="none" strike="noStrike" kern="1200" cap="none" spc="0" normalizeH="0" baseline="0" noProof="0" dirty="0">
              <a:ln>
                <a:noFill/>
              </a:ln>
              <a:solidFill>
                <a:srgbClr val="E97F15"/>
              </a:solidFill>
              <a:effectLst/>
              <a:uLnTx/>
              <a:uFillTx/>
              <a:latin typeface="Arial"/>
              <a:ea typeface="+mn-ea"/>
              <a:cs typeface="+mn-cs"/>
            </a:endParaRPr>
          </a:p>
        </p:txBody>
      </p:sp>
      <p:sp>
        <p:nvSpPr>
          <p:cNvPr id="29" name="Rectangle à coins arrondis 28"/>
          <p:cNvSpPr/>
          <p:nvPr/>
        </p:nvSpPr>
        <p:spPr>
          <a:xfrm>
            <a:off x="6096749" y="2316076"/>
            <a:ext cx="1800200" cy="517237"/>
          </a:xfrm>
          <a:prstGeom prst="wedgeRoundRectCallout">
            <a:avLst>
              <a:gd name="adj1" fmla="val -90098"/>
              <a:gd name="adj2" fmla="val -8473"/>
              <a:gd name="adj3" fmla="val 16667"/>
            </a:avLst>
          </a:prstGeom>
          <a:solidFill>
            <a:schemeClr val="accent3">
              <a:lumMod val="20000"/>
              <a:lumOff val="80000"/>
            </a:schemeClr>
          </a:solid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FFD500">
                    <a:lumMod val="50000"/>
                  </a:srgbClr>
                </a:solidFill>
                <a:effectLst/>
                <a:uLnTx/>
                <a:uFillTx/>
                <a:latin typeface="Arial"/>
                <a:ea typeface="+mn-ea"/>
                <a:cs typeface="+mn-cs"/>
              </a:rPr>
              <a:t>Une adresse mail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FFD500">
                    <a:lumMod val="50000"/>
                  </a:srgbClr>
                </a:solidFill>
                <a:effectLst/>
                <a:uLnTx/>
                <a:uFillTx/>
                <a:latin typeface="Arial"/>
                <a:ea typeface="+mn-ea"/>
                <a:cs typeface="+mn-cs"/>
              </a:rPr>
              <a:t>bcr@ac-creteil.fr</a:t>
            </a:r>
            <a:endParaRPr kumimoji="0" lang="fr-FR" sz="1000" b="0" i="0" u="none" strike="noStrike" kern="1200" cap="none" spc="0" normalizeH="0" baseline="0" noProof="0" dirty="0">
              <a:ln>
                <a:noFill/>
              </a:ln>
              <a:solidFill>
                <a:srgbClr val="FFD500">
                  <a:lumMod val="50000"/>
                </a:srgbClr>
              </a:solidFill>
              <a:effectLst/>
              <a:uLnTx/>
              <a:uFillTx/>
              <a:latin typeface="Arial"/>
              <a:ea typeface="+mn-ea"/>
              <a:cs typeface="+mn-cs"/>
            </a:endParaRPr>
          </a:p>
        </p:txBody>
      </p:sp>
      <p:sp>
        <p:nvSpPr>
          <p:cNvPr id="30" name="Rectangle à coins arrondis 29"/>
          <p:cNvSpPr/>
          <p:nvPr/>
        </p:nvSpPr>
        <p:spPr>
          <a:xfrm>
            <a:off x="6125396" y="3004809"/>
            <a:ext cx="1800200" cy="517237"/>
          </a:xfrm>
          <a:prstGeom prst="wedgeRoundRectCallout">
            <a:avLst>
              <a:gd name="adj1" fmla="val -88944"/>
              <a:gd name="adj2" fmla="val -64722"/>
              <a:gd name="adj3" fmla="val 16667"/>
            </a:avLst>
          </a:prstGeom>
          <a:solidFill>
            <a:schemeClr val="accent3">
              <a:lumMod val="20000"/>
              <a:lumOff val="80000"/>
            </a:schemeClr>
          </a:solid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FFD500">
                    <a:lumMod val="50000"/>
                  </a:srgbClr>
                </a:solidFill>
                <a:effectLst/>
                <a:uLnTx/>
                <a:uFillTx/>
                <a:latin typeface="Arial"/>
                <a:ea typeface="+mn-ea"/>
                <a:cs typeface="+mn-cs"/>
              </a:rPr>
              <a:t>Un site de ressources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FFD500">
                    <a:lumMod val="50000"/>
                  </a:srgbClr>
                </a:solidFill>
                <a:effectLst/>
                <a:uLnTx/>
                <a:uFillTx/>
                <a:latin typeface="Arial"/>
                <a:ea typeface="+mn-ea"/>
                <a:cs typeface="+mn-cs"/>
              </a:rPr>
              <a:t>http://bcr.ac-creteil.fr</a:t>
            </a:r>
          </a:p>
        </p:txBody>
      </p:sp>
      <p:sp>
        <p:nvSpPr>
          <p:cNvPr id="33" name="Rectangle à coins arrondis 32"/>
          <p:cNvSpPr/>
          <p:nvPr/>
        </p:nvSpPr>
        <p:spPr>
          <a:xfrm>
            <a:off x="6108015" y="1697289"/>
            <a:ext cx="1776353" cy="517237"/>
          </a:xfrm>
          <a:prstGeom prst="wedgeRoundRectCallout">
            <a:avLst>
              <a:gd name="adj1" fmla="val -93654"/>
              <a:gd name="adj2" fmla="val 61840"/>
              <a:gd name="adj3" fmla="val 16667"/>
            </a:avLst>
          </a:prstGeom>
          <a:solidFill>
            <a:schemeClr val="accent3">
              <a:lumMod val="20000"/>
              <a:lumOff val="80000"/>
            </a:schemeClr>
          </a:solidFill>
          <a:ln w="95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smtClean="0">
                <a:ln>
                  <a:noFill/>
                </a:ln>
                <a:solidFill>
                  <a:srgbClr val="FFD500">
                    <a:lumMod val="50000"/>
                  </a:srgbClr>
                </a:solidFill>
                <a:effectLst/>
                <a:uLnTx/>
                <a:uFillTx/>
                <a:latin typeface="Arial"/>
                <a:ea typeface="+mn-ea"/>
                <a:cs typeface="+mn-cs"/>
              </a:rPr>
              <a:t>Un groupe inter catégoriel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1" u="none" strike="noStrike" kern="1200" cap="none" spc="0" normalizeH="0" baseline="0" noProof="0" dirty="0">
                <a:ln>
                  <a:noFill/>
                </a:ln>
                <a:solidFill>
                  <a:srgbClr val="FFD500">
                    <a:lumMod val="50000"/>
                  </a:srgbClr>
                </a:solidFill>
                <a:effectLst/>
                <a:uLnTx/>
                <a:uFillTx/>
                <a:latin typeface="Arial"/>
                <a:ea typeface="+mn-ea"/>
                <a:cs typeface="+mn-cs"/>
              </a:rPr>
              <a:t>bienveillance- coopération  et réussites</a:t>
            </a:r>
            <a:endParaRPr kumimoji="0" lang="fr-FR" sz="1000" b="0" i="0" u="none" strike="noStrike" kern="1200" cap="none" spc="0" normalizeH="0" baseline="0" noProof="0" dirty="0" smtClean="0">
              <a:ln>
                <a:noFill/>
              </a:ln>
              <a:solidFill>
                <a:srgbClr val="FFD500">
                  <a:lumMod val="50000"/>
                </a:srgbClr>
              </a:solidFill>
              <a:effectLst/>
              <a:uLnTx/>
              <a:uFillTx/>
              <a:latin typeface="Arial"/>
              <a:ea typeface="+mn-ea"/>
              <a:cs typeface="+mn-cs"/>
            </a:endParaRPr>
          </a:p>
        </p:txBody>
      </p:sp>
      <p:sp>
        <p:nvSpPr>
          <p:cNvPr id="3" name="Espace réservé de la date 2"/>
          <p:cNvSpPr>
            <a:spLocks noGrp="1"/>
          </p:cNvSpPr>
          <p:nvPr>
            <p:ph type="dt" sz="half" idx="10"/>
          </p:nvPr>
        </p:nvSpPr>
        <p:spPr/>
        <p:txBody>
          <a:bodyPr/>
          <a:lstStyle/>
          <a:p>
            <a:pPr algn="r"/>
            <a:r>
              <a:rPr lang="fr-FR" cap="all" smtClean="0"/>
              <a:t>jeudi 15 décembre </a:t>
            </a:r>
            <a:endParaRPr lang="fr-FR" cap="all" dirty="0"/>
          </a:p>
        </p:txBody>
      </p:sp>
      <p:sp>
        <p:nvSpPr>
          <p:cNvPr id="5" name="Espace réservé du pied de page 4"/>
          <p:cNvSpPr>
            <a:spLocks noGrp="1"/>
          </p:cNvSpPr>
          <p:nvPr>
            <p:ph type="ftr" sz="quarter" idx="11"/>
          </p:nvPr>
        </p:nvSpPr>
        <p:spPr/>
        <p:txBody>
          <a:bodyPr/>
          <a:lstStyle/>
          <a:p>
            <a:r>
              <a:rPr lang="fr-FR" smtClean="0"/>
              <a:t>Cabinet du recteur</a:t>
            </a:r>
            <a:endParaRPr lang="fr-FR"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41</a:t>
            </a:fld>
            <a:endParaRPr lang="fr-FR" dirty="0"/>
          </a:p>
        </p:txBody>
      </p:sp>
    </p:spTree>
    <p:extLst>
      <p:ext uri="{BB962C8B-B14F-4D97-AF65-F5344CB8AC3E}">
        <p14:creationId xmlns:p14="http://schemas.microsoft.com/office/powerpoint/2010/main" val="26876324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D74DC2EF-4B2D-374B-8735-E2E0EBAD3F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532" y="138514"/>
            <a:ext cx="2087145" cy="1716241"/>
          </a:xfrm>
          <a:prstGeom prst="rect">
            <a:avLst/>
          </a:prstGeom>
        </p:spPr>
      </p:pic>
      <p:pic>
        <p:nvPicPr>
          <p:cNvPr id="23" name="Imag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185560"/>
            <a:ext cx="1279496" cy="1299605"/>
          </a:xfrm>
          <a:prstGeom prst="rect">
            <a:avLst/>
          </a:prstGeom>
        </p:spPr>
      </p:pic>
      <p:sp>
        <p:nvSpPr>
          <p:cNvPr id="5" name="Titre 2"/>
          <p:cNvSpPr txBox="1">
            <a:spLocks/>
          </p:cNvSpPr>
          <p:nvPr/>
        </p:nvSpPr>
        <p:spPr>
          <a:xfrm>
            <a:off x="2195736" y="476116"/>
            <a:ext cx="4104395" cy="637004"/>
          </a:xfrm>
          <a:prstGeom prst="rect">
            <a:avLst/>
          </a:prstGeom>
        </p:spPr>
        <p:txBody>
          <a:bodyPr vert="horz" wrap="square" lIns="0" tIns="0" rIns="0" bIns="0" rtlCol="0" anchor="b">
            <a:normAutofit fontScale="90000" lnSpcReduction="10000"/>
          </a:bodyPr>
          <a:lstStyle>
            <a:lvl1pPr algn="l" defTabSz="342900" rtl="0" eaLnBrk="0" fontAlgn="base" hangingPunct="0">
              <a:spcBef>
                <a:spcPct val="0"/>
              </a:spcBef>
              <a:spcAft>
                <a:spcPct val="0"/>
              </a:spcAft>
              <a:defRPr sz="2400" b="1" kern="1200" cap="all">
                <a:solidFill>
                  <a:schemeClr val="tx1"/>
                </a:solidFill>
                <a:latin typeface="Arial Rounded MT Bold" panose="020F0704030504030204" pitchFamily="34" charset="0"/>
                <a:ea typeface="+mj-ea"/>
                <a:cs typeface="+mj-cs"/>
              </a:defRPr>
            </a:lvl1pPr>
            <a:lvl2pPr algn="l" defTabSz="342900" rtl="0" eaLnBrk="0" fontAlgn="base" hangingPunct="0">
              <a:spcBef>
                <a:spcPct val="0"/>
              </a:spcBef>
              <a:spcAft>
                <a:spcPct val="0"/>
              </a:spcAft>
              <a:defRPr sz="1800" b="1">
                <a:solidFill>
                  <a:srgbClr val="283583"/>
                </a:solidFill>
                <a:latin typeface="Arial Narrow" panose="020B0606020202030204" pitchFamily="34" charset="0"/>
              </a:defRPr>
            </a:lvl2pPr>
            <a:lvl3pPr algn="l" defTabSz="342900" rtl="0" eaLnBrk="0" fontAlgn="base" hangingPunct="0">
              <a:spcBef>
                <a:spcPct val="0"/>
              </a:spcBef>
              <a:spcAft>
                <a:spcPct val="0"/>
              </a:spcAft>
              <a:defRPr sz="1800" b="1">
                <a:solidFill>
                  <a:srgbClr val="283583"/>
                </a:solidFill>
                <a:latin typeface="Arial Narrow" panose="020B0606020202030204" pitchFamily="34" charset="0"/>
              </a:defRPr>
            </a:lvl3pPr>
            <a:lvl4pPr algn="l" defTabSz="342900" rtl="0" eaLnBrk="0" fontAlgn="base" hangingPunct="0">
              <a:spcBef>
                <a:spcPct val="0"/>
              </a:spcBef>
              <a:spcAft>
                <a:spcPct val="0"/>
              </a:spcAft>
              <a:defRPr sz="1800" b="1">
                <a:solidFill>
                  <a:srgbClr val="283583"/>
                </a:solidFill>
                <a:latin typeface="Arial Narrow" panose="020B0606020202030204" pitchFamily="34" charset="0"/>
              </a:defRPr>
            </a:lvl4pPr>
            <a:lvl5pPr algn="l" defTabSz="342900" rtl="0" eaLnBrk="0" fontAlgn="base" hangingPunct="0">
              <a:spcBef>
                <a:spcPct val="0"/>
              </a:spcBef>
              <a:spcAft>
                <a:spcPct val="0"/>
              </a:spcAft>
              <a:defRPr sz="1800" b="1">
                <a:solidFill>
                  <a:srgbClr val="283583"/>
                </a:solidFill>
                <a:latin typeface="Arial Narrow" panose="020B0606020202030204" pitchFamily="34" charset="0"/>
              </a:defRPr>
            </a:lvl5pPr>
            <a:lvl6pPr marL="342900" algn="l" defTabSz="342900" rtl="0" fontAlgn="base">
              <a:spcBef>
                <a:spcPct val="0"/>
              </a:spcBef>
              <a:spcAft>
                <a:spcPct val="0"/>
              </a:spcAft>
              <a:defRPr sz="1800" b="1">
                <a:solidFill>
                  <a:srgbClr val="283583"/>
                </a:solidFill>
                <a:latin typeface="Arial Narrow" panose="020B0606020202030204" pitchFamily="34" charset="0"/>
              </a:defRPr>
            </a:lvl6pPr>
            <a:lvl7pPr marL="685800" algn="l" defTabSz="342900" rtl="0" fontAlgn="base">
              <a:spcBef>
                <a:spcPct val="0"/>
              </a:spcBef>
              <a:spcAft>
                <a:spcPct val="0"/>
              </a:spcAft>
              <a:defRPr sz="1800" b="1">
                <a:solidFill>
                  <a:srgbClr val="283583"/>
                </a:solidFill>
                <a:latin typeface="Arial Narrow" panose="020B0606020202030204" pitchFamily="34" charset="0"/>
              </a:defRPr>
            </a:lvl7pPr>
            <a:lvl8pPr marL="1028700" algn="l" defTabSz="342900" rtl="0" fontAlgn="base">
              <a:spcBef>
                <a:spcPct val="0"/>
              </a:spcBef>
              <a:spcAft>
                <a:spcPct val="0"/>
              </a:spcAft>
              <a:defRPr sz="1800" b="1">
                <a:solidFill>
                  <a:srgbClr val="283583"/>
                </a:solidFill>
                <a:latin typeface="Arial Narrow" panose="020B0606020202030204" pitchFamily="34" charset="0"/>
              </a:defRPr>
            </a:lvl8pPr>
            <a:lvl9pPr marL="1371600" algn="l" defTabSz="342900" rtl="0" fontAlgn="base">
              <a:spcBef>
                <a:spcPct val="0"/>
              </a:spcBef>
              <a:spcAft>
                <a:spcPct val="0"/>
              </a:spcAft>
              <a:defRPr sz="1800" b="1">
                <a:solidFill>
                  <a:srgbClr val="283583"/>
                </a:solidFill>
                <a:latin typeface="Arial Narrow" panose="020B0606020202030204" pitchFamily="34" charset="0"/>
              </a:defRPr>
            </a:lvl9pPr>
          </a:lstStyle>
          <a:p>
            <a:pPr algn="ctr" defTabSz="257175">
              <a:defRPr/>
            </a:pPr>
            <a:r>
              <a:rPr lang="fr-FR" sz="1125" dirty="0">
                <a:solidFill>
                  <a:sysClr val="windowText" lastClr="000000"/>
                </a:solidFill>
              </a:rPr>
              <a:t>NOTRE ECOLE : </a:t>
            </a:r>
            <a:br>
              <a:rPr lang="fr-FR" sz="1125" dirty="0">
                <a:solidFill>
                  <a:sysClr val="windowText" lastClr="000000"/>
                </a:solidFill>
              </a:rPr>
            </a:br>
            <a:r>
              <a:rPr lang="fr-FR" sz="1125" dirty="0">
                <a:solidFill>
                  <a:sysClr val="windowText" lastClr="000000"/>
                </a:solidFill>
              </a:rPr>
              <a:t>accompagnement par le </a:t>
            </a:r>
            <a:r>
              <a:rPr lang="fr-FR" sz="1125" dirty="0" smtClean="0">
                <a:solidFill>
                  <a:sysClr val="windowText" lastClr="000000"/>
                </a:solidFill>
              </a:rPr>
              <a:t>groupe</a:t>
            </a:r>
          </a:p>
          <a:p>
            <a:pPr algn="ctr" defTabSz="257175">
              <a:defRPr/>
            </a:pPr>
            <a:r>
              <a:rPr lang="fr-FR" sz="1125" dirty="0" smtClean="0">
                <a:solidFill>
                  <a:sysClr val="windowText" lastClr="000000"/>
                </a:solidFill>
              </a:rPr>
              <a:t> </a:t>
            </a:r>
            <a:r>
              <a:rPr lang="fr-FR" sz="1125" dirty="0">
                <a:solidFill>
                  <a:sysClr val="windowText" lastClr="000000"/>
                </a:solidFill>
              </a:rPr>
              <a:t/>
            </a:r>
            <a:br>
              <a:rPr lang="fr-FR" sz="1125" dirty="0">
                <a:solidFill>
                  <a:sysClr val="windowText" lastClr="000000"/>
                </a:solidFill>
              </a:rPr>
            </a:br>
            <a:r>
              <a:rPr lang="fr-FR" sz="1600" dirty="0" smtClean="0">
                <a:solidFill>
                  <a:sysClr val="windowText" lastClr="000000"/>
                </a:solidFill>
              </a:rPr>
              <a:t>éducation </a:t>
            </a:r>
            <a:r>
              <a:rPr lang="fr-FR" sz="1600" dirty="0">
                <a:solidFill>
                  <a:sysClr val="windowText" lastClr="000000"/>
                </a:solidFill>
              </a:rPr>
              <a:t>et sciences cognitives</a:t>
            </a:r>
          </a:p>
        </p:txBody>
      </p:sp>
      <p:sp>
        <p:nvSpPr>
          <p:cNvPr id="25" name="Flèche droite 24"/>
          <p:cNvSpPr/>
          <p:nvPr/>
        </p:nvSpPr>
        <p:spPr>
          <a:xfrm>
            <a:off x="1445787" y="1229254"/>
            <a:ext cx="6262221" cy="1244085"/>
          </a:xfrm>
          <a:prstGeom prst="rightArrow">
            <a:avLst/>
          </a:prstGeom>
          <a:solidFill>
            <a:srgbClr val="D3D800"/>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eaLnBrk="0" fontAlgn="base" hangingPunct="0">
              <a:spcBef>
                <a:spcPct val="0"/>
              </a:spcBef>
              <a:spcAft>
                <a:spcPct val="0"/>
              </a:spcAft>
              <a:defRPr/>
            </a:pPr>
            <a:r>
              <a:rPr lang="fr-FR" sz="1350" b="1" kern="0" dirty="0">
                <a:solidFill>
                  <a:srgbClr val="2F768E"/>
                </a:solidFill>
                <a:latin typeface="Calibri"/>
              </a:rPr>
              <a:t>Votre projet convoque les apports des sciences cognitives des apprentissages :</a:t>
            </a:r>
          </a:p>
          <a:p>
            <a:pPr algn="ctr" defTabSz="342900" eaLnBrk="0" fontAlgn="base" hangingPunct="0">
              <a:spcBef>
                <a:spcPct val="0"/>
              </a:spcBef>
              <a:spcAft>
                <a:spcPct val="0"/>
              </a:spcAft>
              <a:defRPr/>
            </a:pPr>
            <a:r>
              <a:rPr lang="fr-FR" sz="1350" kern="0" dirty="0">
                <a:solidFill>
                  <a:prstClr val="white"/>
                </a:solidFill>
                <a:latin typeface="Calibri"/>
                <a:hlinkClick r:id="rId4"/>
              </a:rPr>
              <a:t>adeline.andre1@ac-creteil.fr</a:t>
            </a:r>
            <a:r>
              <a:rPr lang="fr-FR" sz="1350" kern="0" dirty="0">
                <a:solidFill>
                  <a:prstClr val="white"/>
                </a:solidFill>
                <a:latin typeface="Calibri"/>
              </a:rPr>
              <a:t> ; </a:t>
            </a:r>
          </a:p>
          <a:p>
            <a:pPr algn="ctr" defTabSz="342900" eaLnBrk="0" fontAlgn="base" hangingPunct="0">
              <a:spcBef>
                <a:spcPct val="0"/>
              </a:spcBef>
              <a:spcAft>
                <a:spcPct val="0"/>
              </a:spcAft>
              <a:defRPr/>
            </a:pPr>
            <a:r>
              <a:rPr lang="fr-FR" sz="1350" kern="0" dirty="0">
                <a:solidFill>
                  <a:prstClr val="white"/>
                </a:solidFill>
                <a:latin typeface="Calibri"/>
                <a:hlinkClick r:id="rId5"/>
              </a:rPr>
              <a:t>ines.bourassi@ac-creteil.fr</a:t>
            </a:r>
            <a:r>
              <a:rPr lang="fr-FR" sz="1350" kern="0" dirty="0">
                <a:solidFill>
                  <a:prstClr val="white"/>
                </a:solidFill>
                <a:latin typeface="Calibri"/>
              </a:rPr>
              <a:t> ; </a:t>
            </a:r>
            <a:r>
              <a:rPr lang="fr-FR" sz="1350" kern="0" dirty="0">
                <a:solidFill>
                  <a:prstClr val="white"/>
                </a:solidFill>
                <a:latin typeface="Calibri"/>
                <a:hlinkClick r:id="rId6"/>
              </a:rPr>
              <a:t>axel.tarride@ac-creteil.fr</a:t>
            </a:r>
            <a:r>
              <a:rPr lang="fr-FR" sz="1350" kern="0" dirty="0">
                <a:solidFill>
                  <a:prstClr val="white"/>
                </a:solidFill>
                <a:latin typeface="Calibri"/>
              </a:rPr>
              <a:t>  </a:t>
            </a:r>
          </a:p>
        </p:txBody>
      </p:sp>
      <p:sp>
        <p:nvSpPr>
          <p:cNvPr id="26" name="ZoneTexte 25"/>
          <p:cNvSpPr txBox="1"/>
          <p:nvPr/>
        </p:nvSpPr>
        <p:spPr>
          <a:xfrm>
            <a:off x="1680959" y="2473339"/>
            <a:ext cx="2014192" cy="1962076"/>
          </a:xfrm>
          <a:prstGeom prst="rect">
            <a:avLst/>
          </a:prstGeom>
          <a:solidFill>
            <a:srgbClr val="FF6699"/>
          </a:solidFill>
        </p:spPr>
        <p:txBody>
          <a:bodyPr wrap="square" rtlCol="0">
            <a:spAutoFit/>
          </a:bodyPr>
          <a:lstStyle/>
          <a:p>
            <a:pPr algn="ctr" defTabSz="342900" eaLnBrk="0" fontAlgn="base" hangingPunct="0">
              <a:spcBef>
                <a:spcPct val="0"/>
              </a:spcBef>
              <a:spcAft>
                <a:spcPct val="0"/>
              </a:spcAft>
              <a:defRPr/>
            </a:pPr>
            <a:r>
              <a:rPr lang="fr-FR" sz="1350" b="1" kern="0" dirty="0">
                <a:solidFill>
                  <a:prstClr val="black"/>
                </a:solidFill>
                <a:latin typeface="Arial Narrow" panose="020B0606020202030204" pitchFamily="34" charset="0"/>
              </a:rPr>
              <a:t>Des thèmes de travail : </a:t>
            </a:r>
          </a:p>
          <a:p>
            <a:pPr marL="557213" lvl="1" indent="-214313" defTabSz="342900" eaLnBrk="0" fontAlgn="base" hangingPunct="0">
              <a:spcBef>
                <a:spcPct val="0"/>
              </a:spcBef>
              <a:spcAft>
                <a:spcPct val="0"/>
              </a:spcAft>
              <a:buFont typeface="Wingdings" panose="05000000000000000000" pitchFamily="2" charset="2"/>
              <a:buChar char="§"/>
            </a:pPr>
            <a:r>
              <a:rPr lang="fr-FR" sz="1350" kern="0" dirty="0">
                <a:solidFill>
                  <a:prstClr val="black"/>
                </a:solidFill>
                <a:latin typeface="Arial Narrow" panose="020B0606020202030204" pitchFamily="34" charset="0"/>
              </a:rPr>
              <a:t>Mémorisation</a:t>
            </a:r>
          </a:p>
          <a:p>
            <a:pPr marL="557213" lvl="1" indent="-214313" defTabSz="342900" eaLnBrk="0" fontAlgn="base" hangingPunct="0">
              <a:spcBef>
                <a:spcPct val="0"/>
              </a:spcBef>
              <a:spcAft>
                <a:spcPct val="0"/>
              </a:spcAft>
              <a:buFont typeface="Wingdings" panose="05000000000000000000" pitchFamily="2" charset="2"/>
              <a:buChar char="§"/>
            </a:pPr>
            <a:r>
              <a:rPr lang="fr-FR" sz="1350" kern="0" dirty="0">
                <a:solidFill>
                  <a:prstClr val="black"/>
                </a:solidFill>
                <a:latin typeface="Arial Narrow" panose="020B0606020202030204" pitchFamily="34" charset="0"/>
              </a:rPr>
              <a:t>Compréhension </a:t>
            </a:r>
          </a:p>
          <a:p>
            <a:pPr marL="557213" lvl="1" indent="-214313" defTabSz="342900" eaLnBrk="0" fontAlgn="base" hangingPunct="0">
              <a:spcBef>
                <a:spcPct val="0"/>
              </a:spcBef>
              <a:spcAft>
                <a:spcPct val="0"/>
              </a:spcAft>
              <a:buFont typeface="Wingdings" panose="05000000000000000000" pitchFamily="2" charset="2"/>
              <a:buChar char="§"/>
            </a:pPr>
            <a:r>
              <a:rPr lang="fr-FR" sz="1350" kern="0" dirty="0">
                <a:solidFill>
                  <a:prstClr val="black"/>
                </a:solidFill>
                <a:latin typeface="Arial Narrow" panose="020B0606020202030204" pitchFamily="34" charset="0"/>
              </a:rPr>
              <a:t>Attention</a:t>
            </a:r>
          </a:p>
          <a:p>
            <a:pPr marL="557213" lvl="1" indent="-214313" defTabSz="342900" eaLnBrk="0" fontAlgn="base" hangingPunct="0">
              <a:spcBef>
                <a:spcPct val="0"/>
              </a:spcBef>
              <a:spcAft>
                <a:spcPct val="0"/>
              </a:spcAft>
              <a:buFont typeface="Wingdings" panose="05000000000000000000" pitchFamily="2" charset="2"/>
              <a:buChar char="§"/>
            </a:pPr>
            <a:r>
              <a:rPr lang="fr-FR" sz="1350" kern="0" dirty="0">
                <a:solidFill>
                  <a:prstClr val="black"/>
                </a:solidFill>
                <a:latin typeface="Arial Narrow" panose="020B0606020202030204" pitchFamily="34" charset="0"/>
              </a:rPr>
              <a:t>Métacognition</a:t>
            </a:r>
          </a:p>
          <a:p>
            <a:pPr marL="557213" lvl="1" indent="-214313" defTabSz="342900" eaLnBrk="0" fontAlgn="base" hangingPunct="0">
              <a:spcBef>
                <a:spcPct val="0"/>
              </a:spcBef>
              <a:spcAft>
                <a:spcPct val="0"/>
              </a:spcAft>
              <a:buFont typeface="Wingdings" panose="05000000000000000000" pitchFamily="2" charset="2"/>
              <a:buChar char="§"/>
            </a:pPr>
            <a:r>
              <a:rPr lang="fr-FR" sz="1350" kern="0" dirty="0">
                <a:solidFill>
                  <a:prstClr val="black"/>
                </a:solidFill>
                <a:latin typeface="Arial Narrow" panose="020B0606020202030204" pitchFamily="34" charset="0"/>
              </a:rPr>
              <a:t>Planification</a:t>
            </a:r>
          </a:p>
          <a:p>
            <a:pPr algn="ctr" defTabSz="342900" eaLnBrk="0" fontAlgn="base" hangingPunct="0">
              <a:spcBef>
                <a:spcPct val="0"/>
              </a:spcBef>
              <a:spcAft>
                <a:spcPct val="0"/>
              </a:spcAft>
              <a:defRPr/>
            </a:pPr>
            <a:r>
              <a:rPr lang="fr-FR" sz="1350" kern="0" dirty="0">
                <a:solidFill>
                  <a:prstClr val="black"/>
                </a:solidFill>
                <a:latin typeface="Arial Narrow" panose="020B0606020202030204" pitchFamily="34" charset="0"/>
              </a:rPr>
              <a:t> </a:t>
            </a:r>
          </a:p>
          <a:p>
            <a:pPr algn="ctr" defTabSz="342900" eaLnBrk="0" fontAlgn="base" hangingPunct="0">
              <a:spcBef>
                <a:spcPct val="0"/>
              </a:spcBef>
              <a:spcAft>
                <a:spcPct val="0"/>
              </a:spcAft>
              <a:defRPr/>
            </a:pPr>
            <a:endParaRPr lang="fr-FR" sz="1350" kern="0" dirty="0">
              <a:solidFill>
                <a:prstClr val="black"/>
              </a:solidFill>
              <a:latin typeface="Arial Narrow" panose="020B0606020202030204" pitchFamily="34" charset="0"/>
            </a:endParaRPr>
          </a:p>
          <a:p>
            <a:pPr algn="ctr" defTabSz="342900" eaLnBrk="0" fontAlgn="base" hangingPunct="0">
              <a:spcBef>
                <a:spcPct val="0"/>
              </a:spcBef>
              <a:spcAft>
                <a:spcPct val="0"/>
              </a:spcAft>
              <a:defRPr/>
            </a:pPr>
            <a:endParaRPr lang="fr-FR" sz="1350" kern="0" dirty="0">
              <a:solidFill>
                <a:prstClr val="black"/>
              </a:solidFill>
              <a:latin typeface="Arial Narrow" panose="020B0606020202030204" pitchFamily="34" charset="0"/>
            </a:endParaRPr>
          </a:p>
        </p:txBody>
      </p:sp>
      <p:sp>
        <p:nvSpPr>
          <p:cNvPr id="27" name="ZoneTexte 26"/>
          <p:cNvSpPr txBox="1"/>
          <p:nvPr/>
        </p:nvSpPr>
        <p:spPr>
          <a:xfrm>
            <a:off x="3690245" y="2477741"/>
            <a:ext cx="1773303" cy="1852623"/>
          </a:xfrm>
          <a:prstGeom prst="rect">
            <a:avLst/>
          </a:prstGeom>
          <a:solidFill>
            <a:srgbClr val="FF6600"/>
          </a:solidFill>
        </p:spPr>
        <p:txBody>
          <a:bodyPr wrap="square" rtlCol="0">
            <a:spAutoFit/>
          </a:bodyPr>
          <a:lstStyle/>
          <a:p>
            <a:pPr algn="ctr" defTabSz="342900" eaLnBrk="0" fontAlgn="base" hangingPunct="0">
              <a:spcBef>
                <a:spcPct val="0"/>
              </a:spcBef>
              <a:spcAft>
                <a:spcPct val="0"/>
              </a:spcAft>
              <a:defRPr/>
            </a:pPr>
            <a:r>
              <a:rPr lang="fr-FR" sz="1350" b="1" kern="0" dirty="0">
                <a:solidFill>
                  <a:prstClr val="black"/>
                </a:solidFill>
                <a:latin typeface="Arial Narrow" panose="020B0606020202030204" pitchFamily="34" charset="0"/>
              </a:rPr>
              <a:t>Du matériel : </a:t>
            </a:r>
            <a:r>
              <a:rPr lang="fr-FR" sz="1275" kern="0" dirty="0">
                <a:solidFill>
                  <a:prstClr val="black"/>
                </a:solidFill>
                <a:latin typeface="Arial Narrow" panose="020B0606020202030204" pitchFamily="34" charset="0"/>
              </a:rPr>
              <a:t>livres, affiches, marques-page, jeux de société, petit mobilier</a:t>
            </a:r>
          </a:p>
          <a:p>
            <a:pPr algn="ctr" defTabSz="342900" eaLnBrk="0" fontAlgn="base" hangingPunct="0">
              <a:spcBef>
                <a:spcPct val="0"/>
              </a:spcBef>
              <a:spcAft>
                <a:spcPct val="0"/>
              </a:spcAft>
              <a:defRPr/>
            </a:pPr>
            <a:r>
              <a:rPr lang="fr-FR" sz="1350" b="1" kern="0" dirty="0">
                <a:solidFill>
                  <a:prstClr val="black"/>
                </a:solidFill>
                <a:latin typeface="Arial Narrow" panose="020B0606020202030204" pitchFamily="34" charset="0"/>
              </a:rPr>
              <a:t>Des évènements : </a:t>
            </a:r>
            <a:r>
              <a:rPr lang="fr-FR" sz="1238" kern="0" dirty="0">
                <a:solidFill>
                  <a:prstClr val="black"/>
                </a:solidFill>
                <a:latin typeface="Arial Narrow" panose="020B0606020202030204" pitchFamily="34" charset="0"/>
              </a:rPr>
              <a:t>visites, conférences, séminaires « Apprendre à apprendre »</a:t>
            </a:r>
          </a:p>
          <a:p>
            <a:pPr algn="ctr" defTabSz="342900" eaLnBrk="0" fontAlgn="base" hangingPunct="0">
              <a:spcBef>
                <a:spcPct val="0"/>
              </a:spcBef>
              <a:spcAft>
                <a:spcPct val="0"/>
              </a:spcAft>
              <a:defRPr/>
            </a:pPr>
            <a:endParaRPr lang="fr-FR" sz="1200" kern="0" dirty="0">
              <a:solidFill>
                <a:prstClr val="black"/>
              </a:solidFill>
              <a:latin typeface="Arial Narrow" panose="020B0606020202030204" pitchFamily="34" charset="0"/>
            </a:endParaRPr>
          </a:p>
        </p:txBody>
      </p:sp>
      <p:sp>
        <p:nvSpPr>
          <p:cNvPr id="29" name="ZoneTexte 28"/>
          <p:cNvSpPr txBox="1"/>
          <p:nvPr/>
        </p:nvSpPr>
        <p:spPr>
          <a:xfrm>
            <a:off x="5474805" y="2473339"/>
            <a:ext cx="1491746" cy="1754326"/>
          </a:xfrm>
          <a:prstGeom prst="rect">
            <a:avLst/>
          </a:prstGeom>
          <a:solidFill>
            <a:srgbClr val="00CC00"/>
          </a:solidFill>
        </p:spPr>
        <p:txBody>
          <a:bodyPr wrap="square" rtlCol="0">
            <a:spAutoFit/>
          </a:bodyPr>
          <a:lstStyle/>
          <a:p>
            <a:pPr algn="ctr" defTabSz="342900" eaLnBrk="0" fontAlgn="base" hangingPunct="0">
              <a:spcBef>
                <a:spcPct val="0"/>
              </a:spcBef>
              <a:spcAft>
                <a:spcPct val="0"/>
              </a:spcAft>
            </a:pPr>
            <a:r>
              <a:rPr lang="fr-FR" sz="1350" b="1" dirty="0">
                <a:solidFill>
                  <a:prstClr val="black"/>
                </a:solidFill>
                <a:latin typeface="Arial Narrow" panose="020B0606020202030204" pitchFamily="34" charset="0"/>
              </a:rPr>
              <a:t>Moyens humains :</a:t>
            </a:r>
          </a:p>
          <a:p>
            <a:pPr algn="ctr" defTabSz="342900" eaLnBrk="0" fontAlgn="base" hangingPunct="0">
              <a:spcBef>
                <a:spcPct val="0"/>
              </a:spcBef>
              <a:spcAft>
                <a:spcPct val="0"/>
              </a:spcAft>
            </a:pPr>
            <a:r>
              <a:rPr lang="fr-FR" sz="1350" dirty="0">
                <a:solidFill>
                  <a:prstClr val="black"/>
                </a:solidFill>
                <a:latin typeface="Arial Narrow" panose="020B0606020202030204" pitchFamily="34" charset="0"/>
              </a:rPr>
              <a:t>impliqués dans la mise en œuvre des projets (hors postes), l’accompagnement, et la formation</a:t>
            </a:r>
          </a:p>
          <a:p>
            <a:pPr algn="ctr" defTabSz="342900" eaLnBrk="0" fontAlgn="base" hangingPunct="0">
              <a:spcBef>
                <a:spcPct val="0"/>
              </a:spcBef>
              <a:spcAft>
                <a:spcPct val="0"/>
              </a:spcAft>
            </a:pPr>
            <a:endParaRPr lang="fr-FR" sz="1350" dirty="0">
              <a:solidFill>
                <a:prstClr val="black"/>
              </a:solidFill>
              <a:latin typeface="Arial Narrow" panose="020B0606020202030204" pitchFamily="34" charset="0"/>
            </a:endParaRPr>
          </a:p>
        </p:txBody>
      </p:sp>
      <p:sp>
        <p:nvSpPr>
          <p:cNvPr id="28" name="ZoneTexte 27"/>
          <p:cNvSpPr txBox="1"/>
          <p:nvPr/>
        </p:nvSpPr>
        <p:spPr>
          <a:xfrm>
            <a:off x="1685864" y="4133109"/>
            <a:ext cx="5279240" cy="715581"/>
          </a:xfrm>
          <a:prstGeom prst="rect">
            <a:avLst/>
          </a:prstGeom>
          <a:solidFill>
            <a:srgbClr val="2F768E"/>
          </a:solidFill>
        </p:spPr>
        <p:txBody>
          <a:bodyPr wrap="square" rtlCol="0">
            <a:spAutoFit/>
          </a:bodyPr>
          <a:lstStyle/>
          <a:p>
            <a:pPr algn="ctr" defTabSz="342900" eaLnBrk="0" fontAlgn="base" hangingPunct="0">
              <a:spcBef>
                <a:spcPct val="0"/>
              </a:spcBef>
              <a:spcAft>
                <a:spcPct val="0"/>
              </a:spcAft>
            </a:pPr>
            <a:r>
              <a:rPr lang="fr-FR" sz="1350" dirty="0">
                <a:solidFill>
                  <a:prstClr val="white"/>
                </a:solidFill>
                <a:latin typeface="Arial Narrow" panose="020B0606020202030204" pitchFamily="34" charset="0"/>
              </a:rPr>
              <a:t>Accompagnement par les formateurs du groupe Education et sciences cognitives (FIL, ANT, accompagnement de proximité)</a:t>
            </a:r>
          </a:p>
          <a:p>
            <a:pPr algn="ctr" defTabSz="342900" eaLnBrk="0" fontAlgn="base" hangingPunct="0">
              <a:spcBef>
                <a:spcPct val="0"/>
              </a:spcBef>
              <a:spcAft>
                <a:spcPct val="0"/>
              </a:spcAft>
            </a:pPr>
            <a:r>
              <a:rPr lang="fr-FR" sz="1350" dirty="0">
                <a:solidFill>
                  <a:prstClr val="white"/>
                </a:solidFill>
                <a:latin typeface="Arial Narrow" panose="020B0606020202030204" pitchFamily="34" charset="0"/>
              </a:rPr>
              <a:t>Une réponse adaptée aux besoins</a:t>
            </a:r>
          </a:p>
        </p:txBody>
      </p:sp>
      <p:sp>
        <p:nvSpPr>
          <p:cNvPr id="2" name="ZoneTexte 1"/>
          <p:cNvSpPr txBox="1"/>
          <p:nvPr/>
        </p:nvSpPr>
        <p:spPr>
          <a:xfrm>
            <a:off x="3347356" y="4839789"/>
            <a:ext cx="2459084" cy="300082"/>
          </a:xfrm>
          <a:prstGeom prst="rect">
            <a:avLst/>
          </a:prstGeom>
          <a:noFill/>
        </p:spPr>
        <p:txBody>
          <a:bodyPr wrap="square" rtlCol="0">
            <a:spAutoFit/>
          </a:bodyPr>
          <a:lstStyle/>
          <a:p>
            <a:pPr defTabSz="685800"/>
            <a:r>
              <a:rPr lang="fr-FR" sz="1350" dirty="0">
                <a:solidFill>
                  <a:prstClr val="black"/>
                </a:solidFill>
                <a:latin typeface="Calibri" panose="020F0502020204030204"/>
                <a:hlinkClick r:id="rId7"/>
              </a:rPr>
              <a:t>https://tinyurl.com/2p8tu9vb</a:t>
            </a:r>
            <a:endParaRPr lang="fr-FR" sz="1350" dirty="0">
              <a:solidFill>
                <a:prstClr val="black"/>
              </a:solidFill>
              <a:latin typeface="Calibri" panose="020F0502020204030204"/>
            </a:endParaRPr>
          </a:p>
        </p:txBody>
      </p:sp>
      <p:sp>
        <p:nvSpPr>
          <p:cNvPr id="11" name="Titre 2"/>
          <p:cNvSpPr txBox="1">
            <a:spLocks/>
          </p:cNvSpPr>
          <p:nvPr/>
        </p:nvSpPr>
        <p:spPr>
          <a:xfrm>
            <a:off x="1685863" y="4776621"/>
            <a:ext cx="2778413" cy="315340"/>
          </a:xfrm>
          <a:prstGeom prst="rect">
            <a:avLst/>
          </a:prstGeom>
        </p:spPr>
        <p:txBody>
          <a:bodyPr vert="horz" wrap="square" lIns="0" tIns="0" rIns="0" bIns="0" rtlCol="0" anchor="b">
            <a:normAutofit fontScale="97500"/>
          </a:bodyPr>
          <a:lstStyle>
            <a:lvl1pPr algn="l" defTabSz="342900" rtl="0" eaLnBrk="0" fontAlgn="base" hangingPunct="0">
              <a:spcBef>
                <a:spcPct val="0"/>
              </a:spcBef>
              <a:spcAft>
                <a:spcPct val="0"/>
              </a:spcAft>
              <a:defRPr sz="2400" b="1" kern="1200" cap="all">
                <a:solidFill>
                  <a:schemeClr val="tx1"/>
                </a:solidFill>
                <a:latin typeface="Arial Rounded MT Bold" panose="020F0704030504030204" pitchFamily="34" charset="0"/>
                <a:ea typeface="+mj-ea"/>
                <a:cs typeface="+mj-cs"/>
              </a:defRPr>
            </a:lvl1pPr>
            <a:lvl2pPr algn="l" defTabSz="342900" rtl="0" eaLnBrk="0" fontAlgn="base" hangingPunct="0">
              <a:spcBef>
                <a:spcPct val="0"/>
              </a:spcBef>
              <a:spcAft>
                <a:spcPct val="0"/>
              </a:spcAft>
              <a:defRPr sz="1800" b="1">
                <a:solidFill>
                  <a:srgbClr val="283583"/>
                </a:solidFill>
                <a:latin typeface="Arial Narrow" panose="020B0606020202030204" pitchFamily="34" charset="0"/>
              </a:defRPr>
            </a:lvl2pPr>
            <a:lvl3pPr algn="l" defTabSz="342900" rtl="0" eaLnBrk="0" fontAlgn="base" hangingPunct="0">
              <a:spcBef>
                <a:spcPct val="0"/>
              </a:spcBef>
              <a:spcAft>
                <a:spcPct val="0"/>
              </a:spcAft>
              <a:defRPr sz="1800" b="1">
                <a:solidFill>
                  <a:srgbClr val="283583"/>
                </a:solidFill>
                <a:latin typeface="Arial Narrow" panose="020B0606020202030204" pitchFamily="34" charset="0"/>
              </a:defRPr>
            </a:lvl3pPr>
            <a:lvl4pPr algn="l" defTabSz="342900" rtl="0" eaLnBrk="0" fontAlgn="base" hangingPunct="0">
              <a:spcBef>
                <a:spcPct val="0"/>
              </a:spcBef>
              <a:spcAft>
                <a:spcPct val="0"/>
              </a:spcAft>
              <a:defRPr sz="1800" b="1">
                <a:solidFill>
                  <a:srgbClr val="283583"/>
                </a:solidFill>
                <a:latin typeface="Arial Narrow" panose="020B0606020202030204" pitchFamily="34" charset="0"/>
              </a:defRPr>
            </a:lvl4pPr>
            <a:lvl5pPr algn="l" defTabSz="342900" rtl="0" eaLnBrk="0" fontAlgn="base" hangingPunct="0">
              <a:spcBef>
                <a:spcPct val="0"/>
              </a:spcBef>
              <a:spcAft>
                <a:spcPct val="0"/>
              </a:spcAft>
              <a:defRPr sz="1800" b="1">
                <a:solidFill>
                  <a:srgbClr val="283583"/>
                </a:solidFill>
                <a:latin typeface="Arial Narrow" panose="020B0606020202030204" pitchFamily="34" charset="0"/>
              </a:defRPr>
            </a:lvl5pPr>
            <a:lvl6pPr marL="342900" algn="l" defTabSz="342900" rtl="0" fontAlgn="base">
              <a:spcBef>
                <a:spcPct val="0"/>
              </a:spcBef>
              <a:spcAft>
                <a:spcPct val="0"/>
              </a:spcAft>
              <a:defRPr sz="1800" b="1">
                <a:solidFill>
                  <a:srgbClr val="283583"/>
                </a:solidFill>
                <a:latin typeface="Arial Narrow" panose="020B0606020202030204" pitchFamily="34" charset="0"/>
              </a:defRPr>
            </a:lvl6pPr>
            <a:lvl7pPr marL="685800" algn="l" defTabSz="342900" rtl="0" fontAlgn="base">
              <a:spcBef>
                <a:spcPct val="0"/>
              </a:spcBef>
              <a:spcAft>
                <a:spcPct val="0"/>
              </a:spcAft>
              <a:defRPr sz="1800" b="1">
                <a:solidFill>
                  <a:srgbClr val="283583"/>
                </a:solidFill>
                <a:latin typeface="Arial Narrow" panose="020B0606020202030204" pitchFamily="34" charset="0"/>
              </a:defRPr>
            </a:lvl7pPr>
            <a:lvl8pPr marL="1028700" algn="l" defTabSz="342900" rtl="0" fontAlgn="base">
              <a:spcBef>
                <a:spcPct val="0"/>
              </a:spcBef>
              <a:spcAft>
                <a:spcPct val="0"/>
              </a:spcAft>
              <a:defRPr sz="1800" b="1">
                <a:solidFill>
                  <a:srgbClr val="283583"/>
                </a:solidFill>
                <a:latin typeface="Arial Narrow" panose="020B0606020202030204" pitchFamily="34" charset="0"/>
              </a:defRPr>
            </a:lvl8pPr>
            <a:lvl9pPr marL="1371600" algn="l" defTabSz="342900" rtl="0" fontAlgn="base">
              <a:spcBef>
                <a:spcPct val="0"/>
              </a:spcBef>
              <a:spcAft>
                <a:spcPct val="0"/>
              </a:spcAft>
              <a:defRPr sz="1800" b="1">
                <a:solidFill>
                  <a:srgbClr val="283583"/>
                </a:solidFill>
                <a:latin typeface="Arial Narrow" panose="020B0606020202030204" pitchFamily="34" charset="0"/>
              </a:defRPr>
            </a:lvl9pPr>
          </a:lstStyle>
          <a:p>
            <a:pPr defTabSz="257175">
              <a:defRPr/>
            </a:pPr>
            <a:r>
              <a:rPr lang="fr-FR" sz="1125" b="0" dirty="0">
                <a:solidFill>
                  <a:sysClr val="windowText" lastClr="000000"/>
                </a:solidFill>
                <a:latin typeface="Arial Narrow" panose="020B0606020202030204" pitchFamily="34" charset="0"/>
              </a:rPr>
              <a:t>Le passeur du CSEN n°6 : </a:t>
            </a:r>
          </a:p>
        </p:txBody>
      </p:sp>
      <p:sp>
        <p:nvSpPr>
          <p:cNvPr id="3" name="Espace réservé de la date 2"/>
          <p:cNvSpPr>
            <a:spLocks noGrp="1"/>
          </p:cNvSpPr>
          <p:nvPr>
            <p:ph type="dt" sz="half" idx="10"/>
          </p:nvPr>
        </p:nvSpPr>
        <p:spPr/>
        <p:txBody>
          <a:bodyPr/>
          <a:lstStyle/>
          <a:p>
            <a:pPr defTabSz="685800"/>
            <a:r>
              <a:rPr lang="fr-FR" smtClean="0">
                <a:solidFill>
                  <a:prstClr val="black">
                    <a:tint val="75000"/>
                  </a:prstClr>
                </a:solidFill>
              </a:rPr>
              <a:t>jeudi 15 décembre </a:t>
            </a:r>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pPr defTabSz="685800"/>
            <a:r>
              <a:rPr lang="fr-FR" smtClean="0">
                <a:solidFill>
                  <a:prstClr val="black">
                    <a:tint val="75000"/>
                  </a:prstClr>
                </a:solidFill>
              </a:rPr>
              <a:t>Cabinet du recteur</a:t>
            </a: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42</a:t>
            </a:fld>
            <a:endParaRPr lang="fr-FR">
              <a:solidFill>
                <a:prstClr val="black">
                  <a:tint val="75000"/>
                </a:prstClr>
              </a:solidFill>
            </a:endParaRPr>
          </a:p>
        </p:txBody>
      </p:sp>
    </p:spTree>
    <p:extLst>
      <p:ext uri="{BB962C8B-B14F-4D97-AF65-F5344CB8AC3E}">
        <p14:creationId xmlns:p14="http://schemas.microsoft.com/office/powerpoint/2010/main" val="572188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07504" y="60471"/>
            <a:ext cx="8784976" cy="4941549"/>
          </a:xfrm>
          <a:prstGeom prst="rect">
            <a:avLst/>
          </a:prstGeom>
        </p:spPr>
      </p:pic>
      <p:sp>
        <p:nvSpPr>
          <p:cNvPr id="5" name="Espace réservé de la date 4"/>
          <p:cNvSpPr>
            <a:spLocks noGrp="1"/>
          </p:cNvSpPr>
          <p:nvPr>
            <p:ph type="dt" sz="half" idx="10"/>
          </p:nvPr>
        </p:nvSpPr>
        <p:spPr/>
        <p:txBody>
          <a:bodyPr/>
          <a:lstStyle/>
          <a:p>
            <a:pPr defTabSz="685800"/>
            <a:r>
              <a:rPr lang="fr-FR" dirty="0" smtClean="0">
                <a:solidFill>
                  <a:prstClr val="black">
                    <a:tint val="75000"/>
                  </a:prstClr>
                </a:solidFill>
              </a:rPr>
              <a:t>jeudi 15 décembre </a:t>
            </a:r>
            <a:endParaRPr lang="fr-FR" dirty="0">
              <a:solidFill>
                <a:prstClr val="black">
                  <a:tint val="75000"/>
                </a:prstClr>
              </a:solidFill>
            </a:endParaRPr>
          </a:p>
        </p:txBody>
      </p:sp>
      <p:sp>
        <p:nvSpPr>
          <p:cNvPr id="6" name="Espace réservé du pied de page 5"/>
          <p:cNvSpPr>
            <a:spLocks noGrp="1"/>
          </p:cNvSpPr>
          <p:nvPr>
            <p:ph type="ftr" sz="quarter" idx="11"/>
          </p:nvPr>
        </p:nvSpPr>
        <p:spPr/>
        <p:txBody>
          <a:bodyPr/>
          <a:lstStyle/>
          <a:p>
            <a:pPr defTabSz="685800"/>
            <a:r>
              <a:rPr lang="fr-FR" dirty="0" smtClean="0">
                <a:solidFill>
                  <a:prstClr val="black">
                    <a:tint val="75000"/>
                  </a:prstClr>
                </a:solidFill>
              </a:rPr>
              <a:t>Cabinet du recteur</a:t>
            </a:r>
            <a:endParaRPr lang="fr-FR" dirty="0">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pPr defTabSz="685800"/>
            <a:fld id="{30EBBA0B-8209-42D6-A44F-F4D650D4B5FB}" type="slidenum">
              <a:rPr lang="fr-FR" smtClean="0">
                <a:solidFill>
                  <a:prstClr val="black">
                    <a:tint val="75000"/>
                  </a:prstClr>
                </a:solidFill>
              </a:rPr>
              <a:pPr defTabSz="685800"/>
              <a:t>43</a:t>
            </a:fld>
            <a:endParaRPr lang="fr-FR">
              <a:solidFill>
                <a:prstClr val="black">
                  <a:tint val="75000"/>
                </a:prstClr>
              </a:solidFill>
            </a:endParaRPr>
          </a:p>
        </p:txBody>
      </p:sp>
    </p:spTree>
    <p:extLst>
      <p:ext uri="{BB962C8B-B14F-4D97-AF65-F5344CB8AC3E}">
        <p14:creationId xmlns:p14="http://schemas.microsoft.com/office/powerpoint/2010/main" val="3068323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itre 1"/>
          <p:cNvSpPr txBox="1">
            <a:spLocks noGrp="1"/>
          </p:cNvSpPr>
          <p:nvPr>
            <p:ph type="title"/>
          </p:nvPr>
        </p:nvSpPr>
        <p:spPr>
          <a:xfrm>
            <a:off x="0" y="0"/>
            <a:ext cx="180000" cy="180000"/>
          </a:xfrm>
          <a:prstGeom prst="rect">
            <a:avLst/>
          </a:prstGeom>
        </p:spPr>
        <p:txBody>
          <a:bodyPr/>
          <a:lstStyle/>
          <a:p>
            <a:endParaRPr/>
          </a:p>
        </p:txBody>
      </p:sp>
      <p:sp>
        <p:nvSpPr>
          <p:cNvPr id="163" name="Espace réservé de la date 6"/>
          <p:cNvSpPr txBox="1"/>
          <p:nvPr/>
        </p:nvSpPr>
        <p:spPr>
          <a:xfrm>
            <a:off x="7614000" y="4911563"/>
            <a:ext cx="1176897" cy="103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defTabSz="2438400">
              <a:defRPr sz="1800" b="1" cap="all">
                <a:solidFill>
                  <a:srgbClr val="000000"/>
                </a:solidFill>
                <a:latin typeface="Arial"/>
                <a:ea typeface="Arial"/>
                <a:cs typeface="Arial"/>
                <a:sym typeface="Arial"/>
              </a:defRPr>
            </a:lvl1pPr>
          </a:lstStyle>
          <a:p>
            <a:pPr defTabSz="914400" hangingPunct="0"/>
            <a:r>
              <a:rPr sz="675" kern="0"/>
              <a:t>15/12/2022</a:t>
            </a:r>
          </a:p>
        </p:txBody>
      </p:sp>
      <p:sp>
        <p:nvSpPr>
          <p:cNvPr id="164" name="http://arp.ac-creteil.fr/IMG/pdf/formation_de_formateurs_juillet_2022_canope_93.pdf"/>
          <p:cNvSpPr txBox="1"/>
          <p:nvPr/>
        </p:nvSpPr>
        <p:spPr>
          <a:xfrm>
            <a:off x="2631934" y="5093895"/>
            <a:ext cx="4334520" cy="176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914377" hangingPunct="0"/>
            <a:r>
              <a:rPr sz="900" kern="0">
                <a:solidFill>
                  <a:srgbClr val="5E5E5E"/>
                </a:solidFill>
                <a:latin typeface="Helvetica Neue"/>
                <a:sym typeface="Helvetica Neue"/>
              </a:rPr>
              <a:t>http://arp.ac-creteil.fr/IMG/pdf/formation_de_formateurs_juillet_2022_canope_93.pdf</a:t>
            </a:r>
          </a:p>
        </p:txBody>
      </p:sp>
      <p:sp>
        <p:nvSpPr>
          <p:cNvPr id="165" name="Espace réservé du pied de page 7"/>
          <p:cNvSpPr txBox="1"/>
          <p:nvPr/>
        </p:nvSpPr>
        <p:spPr>
          <a:xfrm>
            <a:off x="388676" y="4890581"/>
            <a:ext cx="8366648" cy="1038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l" defTabSz="2438400">
              <a:defRPr sz="1800" b="1">
                <a:solidFill>
                  <a:srgbClr val="000000"/>
                </a:solidFill>
                <a:latin typeface="Arial"/>
                <a:ea typeface="Arial"/>
                <a:cs typeface="Arial"/>
                <a:sym typeface="Arial"/>
              </a:defRPr>
            </a:lvl1pPr>
          </a:lstStyle>
          <a:p>
            <a:pPr defTabSz="914400" hangingPunct="0"/>
            <a:r>
              <a:rPr sz="675" kern="0"/>
              <a:t>Brice SICART IA IPR   Arts plastiques, Conseiller Technique du Recteur pour les espaces scolaires. Référent Bâti scolaire, Académie de Créteil, Chargé de mission Archiclasse, DNE, MEN</a:t>
            </a:r>
          </a:p>
        </p:txBody>
      </p:sp>
      <p:pic>
        <p:nvPicPr>
          <p:cNvPr id="166" name="IMG_7801.jpeg" descr="IMG_7801.jpeg"/>
          <p:cNvPicPr>
            <a:picLocks/>
          </p:cNvPicPr>
          <p:nvPr/>
        </p:nvPicPr>
        <p:blipFill>
          <a:blip r:embed="rId2">
            <a:extLst/>
          </a:blip>
          <a:stretch>
            <a:fillRect/>
          </a:stretch>
        </p:blipFill>
        <p:spPr>
          <a:xfrm>
            <a:off x="6316164" y="1803701"/>
            <a:ext cx="2482161" cy="2985462"/>
          </a:xfrm>
          <a:prstGeom prst="rect">
            <a:avLst/>
          </a:prstGeom>
          <a:effectLst>
            <a:outerShdw blurRad="254000" dist="127000" dir="5400000" rotWithShape="0">
              <a:srgbClr val="000000">
                <a:alpha val="70000"/>
              </a:srgbClr>
            </a:outerShdw>
          </a:effectLst>
        </p:spPr>
      </p:pic>
      <p:sp>
        <p:nvSpPr>
          <p:cNvPr id="167" name="POUR VOUS accompagner et outiller…"/>
          <p:cNvSpPr txBox="1"/>
          <p:nvPr/>
        </p:nvSpPr>
        <p:spPr>
          <a:xfrm>
            <a:off x="333960" y="3011688"/>
            <a:ext cx="5543941" cy="1192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171450" hangingPunct="0">
              <a:defRPr sz="4000" b="1" cap="all">
                <a:solidFill>
                  <a:srgbClr val="000000"/>
                </a:solidFill>
                <a:latin typeface="Arial"/>
                <a:ea typeface="Arial"/>
                <a:cs typeface="Arial"/>
                <a:sym typeface="Arial"/>
              </a:defRPr>
            </a:pPr>
            <a:r>
              <a:rPr sz="1500" b="1" kern="0" cap="all">
                <a:solidFill>
                  <a:srgbClr val="000000"/>
                </a:solidFill>
                <a:latin typeface="Arial"/>
                <a:cs typeface="Arial"/>
                <a:sym typeface="Arial"/>
              </a:rPr>
              <a:t>POUR VOUS accompagner et outiller </a:t>
            </a:r>
          </a:p>
          <a:p>
            <a:pPr defTabSz="171450" hangingPunct="0">
              <a:defRPr sz="4000" b="1" cap="all">
                <a:solidFill>
                  <a:srgbClr val="000000"/>
                </a:solidFill>
                <a:latin typeface="Arial"/>
                <a:ea typeface="Arial"/>
                <a:cs typeface="Arial"/>
                <a:sym typeface="Arial"/>
              </a:defRPr>
            </a:pPr>
            <a:r>
              <a:rPr sz="1500" b="1" kern="0" cap="all">
                <a:solidFill>
                  <a:srgbClr val="000000"/>
                </a:solidFill>
                <a:latin typeface="Arial"/>
                <a:cs typeface="Arial"/>
                <a:sym typeface="Arial"/>
              </a:rPr>
              <a:t>LA transformation des espaces scolaires :</a:t>
            </a:r>
          </a:p>
          <a:p>
            <a:pPr defTabSz="171450" hangingPunct="0">
              <a:defRPr sz="4000" b="1" cap="all">
                <a:solidFill>
                  <a:srgbClr val="000000"/>
                </a:solidFill>
                <a:latin typeface="Arial"/>
                <a:ea typeface="Arial"/>
                <a:cs typeface="Arial"/>
                <a:sym typeface="Arial"/>
              </a:defRPr>
            </a:pPr>
            <a:r>
              <a:rPr sz="1500" b="1" kern="0" cap="all">
                <a:solidFill>
                  <a:srgbClr val="000000"/>
                </a:solidFill>
                <a:latin typeface="Arial"/>
                <a:cs typeface="Arial"/>
                <a:sym typeface="Arial"/>
              </a:rPr>
              <a:t>➡️ </a:t>
            </a:r>
            <a:r>
              <a:rPr sz="1500" b="1" kern="0" cap="all">
                <a:solidFill>
                  <a:srgbClr val="5E5E5E"/>
                </a:solidFill>
                <a:latin typeface="Arial"/>
                <a:cs typeface="Arial"/>
                <a:sym typeface="Arial"/>
              </a:rPr>
              <a:t>CONSULTATION EN ÉTABLISSEMENT </a:t>
            </a:r>
          </a:p>
          <a:p>
            <a:pPr defTabSz="171450" hangingPunct="0">
              <a:defRPr sz="4000" b="1" cap="all">
                <a:latin typeface="Arial"/>
                <a:ea typeface="Arial"/>
                <a:cs typeface="Arial"/>
                <a:sym typeface="Arial"/>
              </a:defRPr>
            </a:pPr>
            <a:r>
              <a:rPr sz="1500" b="1" kern="0" cap="all">
                <a:solidFill>
                  <a:srgbClr val="5E5E5E"/>
                </a:solidFill>
                <a:latin typeface="Arial"/>
                <a:cs typeface="Arial"/>
                <a:sym typeface="Arial"/>
              </a:rPr>
              <a:t>➡️ ANIMATION D’ATELIER DE MODÉLISATION</a:t>
            </a:r>
          </a:p>
          <a:p>
            <a:pPr defTabSz="171450" hangingPunct="0">
              <a:defRPr sz="4000" b="1" cap="all">
                <a:latin typeface="Arial"/>
                <a:ea typeface="Arial"/>
                <a:cs typeface="Arial"/>
                <a:sym typeface="Arial"/>
              </a:defRPr>
            </a:pPr>
            <a:r>
              <a:rPr sz="1500" b="1" kern="0" cap="all">
                <a:solidFill>
                  <a:srgbClr val="5E5E5E"/>
                </a:solidFill>
                <a:latin typeface="Arial"/>
                <a:cs typeface="Arial"/>
                <a:sym typeface="Arial"/>
              </a:rPr>
              <a:t>➡️ Formation D’ÉTABLISSEMENT </a:t>
            </a:r>
          </a:p>
        </p:txBody>
      </p:sp>
      <p:pic>
        <p:nvPicPr>
          <p:cNvPr id="168" name="IMG_5418.jpeg" descr="IMG_5418.jpeg"/>
          <p:cNvPicPr>
            <a:picLocks noChangeAspect="1"/>
          </p:cNvPicPr>
          <p:nvPr/>
        </p:nvPicPr>
        <p:blipFill>
          <a:blip r:embed="rId3">
            <a:extLst/>
          </a:blip>
          <a:stretch>
            <a:fillRect/>
          </a:stretch>
        </p:blipFill>
        <p:spPr>
          <a:xfrm>
            <a:off x="7824671" y="104969"/>
            <a:ext cx="1112695" cy="1080986"/>
          </a:xfrm>
          <a:prstGeom prst="rect">
            <a:avLst/>
          </a:prstGeom>
          <a:ln w="12700">
            <a:miter lim="400000"/>
          </a:ln>
        </p:spPr>
      </p:pic>
      <p:sp>
        <p:nvSpPr>
          <p:cNvPr id="169" name="brice.sicart@ac-creteil.fr…"/>
          <p:cNvSpPr txBox="1"/>
          <p:nvPr/>
        </p:nvSpPr>
        <p:spPr>
          <a:xfrm>
            <a:off x="345104" y="4246982"/>
            <a:ext cx="3170246" cy="5579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171450" hangingPunct="0">
              <a:defRPr sz="4500" b="1">
                <a:solidFill>
                  <a:srgbClr val="000000"/>
                </a:solidFill>
                <a:latin typeface="Arial"/>
                <a:ea typeface="Arial"/>
                <a:cs typeface="Arial"/>
                <a:sym typeface="Arial"/>
              </a:defRPr>
            </a:pPr>
            <a:r>
              <a:rPr sz="1688" b="1" u="sng" kern="0">
                <a:solidFill>
                  <a:srgbClr val="000000"/>
                </a:solidFill>
                <a:latin typeface="Arial"/>
                <a:cs typeface="Arial"/>
                <a:sym typeface="Arial"/>
                <a:hlinkClick r:id="rId4"/>
              </a:rPr>
              <a:t>brice.sicart@ac-creteil.fr</a:t>
            </a:r>
          </a:p>
          <a:p>
            <a:pPr defTabSz="171450" hangingPunct="0">
              <a:defRPr sz="4500" b="1">
                <a:solidFill>
                  <a:srgbClr val="000000"/>
                </a:solidFill>
                <a:latin typeface="Arial"/>
                <a:ea typeface="Arial"/>
                <a:cs typeface="Arial"/>
                <a:sym typeface="Arial"/>
              </a:defRPr>
            </a:pPr>
            <a:r>
              <a:rPr sz="1688" b="1" kern="0">
                <a:solidFill>
                  <a:srgbClr val="000000"/>
                </a:solidFill>
                <a:latin typeface="Arial"/>
                <a:cs typeface="Arial"/>
                <a:sym typeface="Arial"/>
              </a:rPr>
              <a:t>0615965745</a:t>
            </a:r>
          </a:p>
        </p:txBody>
      </p:sp>
      <p:sp>
        <p:nvSpPr>
          <p:cNvPr id="170" name="DES RESSOURCES ACADÉMIQUES &amp; NATIONALES :…"/>
          <p:cNvSpPr txBox="1"/>
          <p:nvPr/>
        </p:nvSpPr>
        <p:spPr>
          <a:xfrm>
            <a:off x="398163" y="1863469"/>
            <a:ext cx="5639602" cy="9618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171450" hangingPunct="0">
              <a:defRPr sz="4000" b="1" cap="all">
                <a:solidFill>
                  <a:srgbClr val="00A2FF">
                    <a:hueOff val="114395"/>
                    <a:lumOff val="-24975"/>
                  </a:srgbClr>
                </a:solidFill>
                <a:latin typeface="Arial"/>
                <a:ea typeface="Arial"/>
                <a:cs typeface="Arial"/>
                <a:sym typeface="Arial"/>
              </a:defRPr>
            </a:pPr>
            <a:r>
              <a:rPr sz="1500" b="1" kern="0" cap="all">
                <a:solidFill>
                  <a:srgbClr val="00A2FF">
                    <a:hueOff val="114395"/>
                    <a:lumOff val="-24975"/>
                  </a:srgbClr>
                </a:solidFill>
                <a:latin typeface="Arial"/>
                <a:cs typeface="Arial"/>
                <a:sym typeface="Arial"/>
              </a:rPr>
              <a:t>DES RESSOURCES ACADÉMIQUES &amp; NATIONALES :</a:t>
            </a:r>
          </a:p>
          <a:p>
            <a:pPr marL="190500" indent="-190500" defTabSz="171450" hangingPunct="0">
              <a:buSzPct val="123000"/>
              <a:buFontTx/>
              <a:buChar char="•"/>
              <a:defRPr sz="4000" b="1">
                <a:solidFill>
                  <a:srgbClr val="00A2FF">
                    <a:hueOff val="114395"/>
                    <a:lumOff val="-24975"/>
                  </a:srgbClr>
                </a:solidFill>
                <a:latin typeface="Arial"/>
                <a:ea typeface="Arial"/>
                <a:cs typeface="Arial"/>
                <a:sym typeface="Arial"/>
              </a:defRPr>
            </a:pPr>
            <a:r>
              <a:rPr sz="1500" b="1" kern="0">
                <a:solidFill>
                  <a:srgbClr val="00A2FF">
                    <a:hueOff val="114395"/>
                    <a:lumOff val="-24975"/>
                  </a:srgbClr>
                </a:solidFill>
                <a:latin typeface="Arial"/>
                <a:cs typeface="Arial"/>
                <a:sym typeface="Arial"/>
              </a:rPr>
              <a:t> </a:t>
            </a:r>
            <a:r>
              <a:rPr sz="1500" b="1" u="sng" kern="0">
                <a:solidFill>
                  <a:srgbClr val="00A2FF">
                    <a:hueOff val="114395"/>
                    <a:lumOff val="-24975"/>
                  </a:srgbClr>
                </a:solidFill>
                <a:latin typeface="Arial"/>
                <a:cs typeface="Arial"/>
                <a:sym typeface="Arial"/>
                <a:hlinkClick r:id="rId5"/>
              </a:rPr>
              <a:t>https://arp.ac-creteil.fr/spip.php?rubrique50</a:t>
            </a:r>
          </a:p>
          <a:p>
            <a:pPr marL="190500" indent="-190500" defTabSz="171450" hangingPunct="0">
              <a:buSzPct val="123000"/>
              <a:buFontTx/>
              <a:buChar char="•"/>
              <a:defRPr sz="4000" b="1">
                <a:solidFill>
                  <a:srgbClr val="00A2FF">
                    <a:hueOff val="114395"/>
                    <a:lumOff val="-24975"/>
                  </a:srgbClr>
                </a:solidFill>
                <a:latin typeface="Arial"/>
                <a:ea typeface="Arial"/>
                <a:cs typeface="Arial"/>
                <a:sym typeface="Arial"/>
              </a:defRPr>
            </a:pPr>
            <a:r>
              <a:rPr sz="1500" b="1" kern="0">
                <a:solidFill>
                  <a:srgbClr val="00A2FF">
                    <a:hueOff val="114395"/>
                    <a:lumOff val="-24975"/>
                  </a:srgbClr>
                </a:solidFill>
                <a:latin typeface="Arial"/>
                <a:cs typeface="Arial"/>
                <a:sym typeface="Arial"/>
              </a:rPr>
              <a:t> </a:t>
            </a:r>
            <a:r>
              <a:rPr sz="1500" b="1" u="sng" kern="0">
                <a:solidFill>
                  <a:srgbClr val="00A2FF">
                    <a:hueOff val="114395"/>
                    <a:lumOff val="-24975"/>
                  </a:srgbClr>
                </a:solidFill>
                <a:latin typeface="Arial"/>
                <a:cs typeface="Arial"/>
                <a:sym typeface="Arial"/>
                <a:hlinkClick r:id="rId6"/>
              </a:rPr>
              <a:t>https://archiclasse.education.fr</a:t>
            </a:r>
          </a:p>
          <a:p>
            <a:pPr marL="190500" indent="-190500" defTabSz="171450" hangingPunct="0">
              <a:buSzPct val="123000"/>
              <a:buFontTx/>
              <a:buChar char="•"/>
              <a:defRPr sz="4000" b="1">
                <a:solidFill>
                  <a:srgbClr val="00A2FF">
                    <a:hueOff val="114395"/>
                    <a:lumOff val="-24975"/>
                  </a:srgbClr>
                </a:solidFill>
                <a:latin typeface="Arial"/>
                <a:ea typeface="Arial"/>
                <a:cs typeface="Arial"/>
                <a:sym typeface="Arial"/>
              </a:defRPr>
            </a:pPr>
            <a:r>
              <a:rPr sz="1500" b="1" kern="0">
                <a:solidFill>
                  <a:srgbClr val="00A2FF">
                    <a:hueOff val="114395"/>
                    <a:lumOff val="-24975"/>
                  </a:srgbClr>
                </a:solidFill>
                <a:latin typeface="Arial"/>
                <a:cs typeface="Arial"/>
                <a:sym typeface="Arial"/>
              </a:rPr>
              <a:t> </a:t>
            </a:r>
            <a:r>
              <a:rPr sz="1500" b="1" u="sng" kern="0">
                <a:solidFill>
                  <a:srgbClr val="00A2FF">
                    <a:hueOff val="114395"/>
                    <a:lumOff val="-24975"/>
                  </a:srgbClr>
                </a:solidFill>
                <a:latin typeface="Arial"/>
                <a:cs typeface="Arial"/>
                <a:sym typeface="Arial"/>
                <a:hlinkClick r:id="rId7"/>
              </a:rPr>
              <a:t>https://batiscolaire.education.gouv.fr</a:t>
            </a:r>
          </a:p>
        </p:txBody>
      </p:sp>
      <p:sp>
        <p:nvSpPr>
          <p:cNvPr id="171" name="LA THÉMATIQUE DU Bien-être…"/>
          <p:cNvSpPr txBox="1"/>
          <p:nvPr/>
        </p:nvSpPr>
        <p:spPr>
          <a:xfrm>
            <a:off x="1570733" y="328344"/>
            <a:ext cx="6644890" cy="1423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9050" tIns="19050" rIns="19050" bIns="19050" anchor="ctr">
            <a:spAutoFit/>
          </a:bodyPr>
          <a:lstStyle/>
          <a:p>
            <a:pPr defTabSz="171450" hangingPunct="0">
              <a:defRPr sz="4000" b="1" cap="all">
                <a:solidFill>
                  <a:srgbClr val="16E7CF">
                    <a:hueOff val="-202083"/>
                    <a:satOff val="17755"/>
                    <a:lumOff val="-16089"/>
                  </a:srgbClr>
                </a:solidFill>
                <a:latin typeface="Arial"/>
                <a:ea typeface="Arial"/>
                <a:cs typeface="Arial"/>
                <a:sym typeface="Arial"/>
              </a:defRPr>
            </a:pPr>
            <a:r>
              <a:rPr sz="1500" b="1" kern="0" cap="all" dirty="0">
                <a:solidFill>
                  <a:srgbClr val="16E7CF">
                    <a:hueOff val="-202083"/>
                    <a:satOff val="17755"/>
                    <a:lumOff val="-16089"/>
                  </a:srgbClr>
                </a:solidFill>
                <a:latin typeface="Arial"/>
                <a:cs typeface="Arial"/>
                <a:sym typeface="Arial"/>
              </a:rPr>
              <a:t>LA THÉMATIQUE DU Bien-</a:t>
            </a:r>
            <a:r>
              <a:rPr sz="1500" b="1" kern="0" cap="all" dirty="0" err="1">
                <a:solidFill>
                  <a:srgbClr val="16E7CF">
                    <a:hueOff val="-202083"/>
                    <a:satOff val="17755"/>
                    <a:lumOff val="-16089"/>
                  </a:srgbClr>
                </a:solidFill>
                <a:latin typeface="Arial"/>
                <a:cs typeface="Arial"/>
                <a:sym typeface="Arial"/>
              </a:rPr>
              <a:t>être</a:t>
            </a:r>
            <a:r>
              <a:rPr sz="1500" b="1" kern="0" cap="all" dirty="0">
                <a:solidFill>
                  <a:srgbClr val="16E7CF">
                    <a:hueOff val="-202083"/>
                    <a:satOff val="17755"/>
                    <a:lumOff val="-16089"/>
                  </a:srgbClr>
                </a:solidFill>
                <a:latin typeface="Arial"/>
                <a:cs typeface="Arial"/>
                <a:sym typeface="Arial"/>
              </a:rPr>
              <a:t> </a:t>
            </a:r>
          </a:p>
          <a:p>
            <a:pPr defTabSz="171450" hangingPunct="0">
              <a:defRPr sz="4000" b="1" cap="all">
                <a:solidFill>
                  <a:srgbClr val="16E7CF">
                    <a:hueOff val="-202083"/>
                    <a:satOff val="17755"/>
                    <a:lumOff val="-16089"/>
                  </a:srgbClr>
                </a:solidFill>
                <a:latin typeface="Arial"/>
                <a:ea typeface="Arial"/>
                <a:cs typeface="Arial"/>
                <a:sym typeface="Arial"/>
              </a:defRPr>
            </a:pPr>
            <a:endParaRPr sz="1500" b="1" kern="0" cap="all" dirty="0">
              <a:solidFill>
                <a:srgbClr val="16E7CF">
                  <a:hueOff val="-202083"/>
                  <a:satOff val="17755"/>
                  <a:lumOff val="-16089"/>
                </a:srgbClr>
              </a:solidFill>
              <a:latin typeface="Arial"/>
              <a:cs typeface="Arial"/>
              <a:sym typeface="Arial"/>
            </a:endParaRPr>
          </a:p>
          <a:p>
            <a:pPr defTabSz="171450" hangingPunct="0">
              <a:defRPr sz="4000" b="1" cap="all">
                <a:solidFill>
                  <a:srgbClr val="000000"/>
                </a:solidFill>
                <a:latin typeface="Arial"/>
                <a:ea typeface="Arial"/>
                <a:cs typeface="Arial"/>
                <a:sym typeface="Arial"/>
              </a:defRPr>
            </a:pPr>
            <a:r>
              <a:rPr sz="1500" b="1" kern="0" cap="all" dirty="0">
                <a:solidFill>
                  <a:srgbClr val="000000"/>
                </a:solidFill>
                <a:latin typeface="Arial"/>
                <a:cs typeface="Arial"/>
                <a:sym typeface="Arial"/>
              </a:rPr>
              <a:t>(santé des </a:t>
            </a:r>
            <a:r>
              <a:rPr sz="1500" b="1" kern="0" cap="all" dirty="0" err="1">
                <a:solidFill>
                  <a:srgbClr val="000000"/>
                </a:solidFill>
                <a:latin typeface="Arial"/>
                <a:cs typeface="Arial"/>
                <a:sym typeface="Arial"/>
              </a:rPr>
              <a:t>élèves</a:t>
            </a:r>
            <a:r>
              <a:rPr sz="1500" b="1" kern="0" cap="all" dirty="0">
                <a:solidFill>
                  <a:srgbClr val="000000"/>
                </a:solidFill>
                <a:latin typeface="Arial"/>
                <a:cs typeface="Arial"/>
                <a:sym typeface="Arial"/>
              </a:rPr>
              <a:t>, </a:t>
            </a:r>
            <a:r>
              <a:rPr sz="1500" b="1" kern="0" cap="all" dirty="0" err="1">
                <a:solidFill>
                  <a:srgbClr val="000000"/>
                </a:solidFill>
                <a:latin typeface="Arial"/>
                <a:cs typeface="Arial"/>
                <a:sym typeface="Arial"/>
              </a:rPr>
              <a:t>climat</a:t>
            </a:r>
            <a:r>
              <a:rPr sz="1500" b="1" kern="0" cap="all" dirty="0">
                <a:solidFill>
                  <a:srgbClr val="000000"/>
                </a:solidFill>
                <a:latin typeface="Arial"/>
                <a:cs typeface="Arial"/>
                <a:sym typeface="Arial"/>
              </a:rPr>
              <a:t> </a:t>
            </a:r>
            <a:r>
              <a:rPr sz="1500" b="1" kern="0" cap="all" dirty="0" err="1">
                <a:solidFill>
                  <a:srgbClr val="000000"/>
                </a:solidFill>
                <a:latin typeface="Arial"/>
                <a:cs typeface="Arial"/>
                <a:sym typeface="Arial"/>
              </a:rPr>
              <a:t>scolaire</a:t>
            </a:r>
            <a:r>
              <a:rPr sz="1500" b="1" kern="0" cap="all" dirty="0">
                <a:solidFill>
                  <a:srgbClr val="000000"/>
                </a:solidFill>
                <a:latin typeface="Arial"/>
                <a:cs typeface="Arial"/>
                <a:sym typeface="Arial"/>
              </a:rPr>
              <a:t>, </a:t>
            </a:r>
            <a:r>
              <a:rPr sz="1500" b="1" kern="0" cap="all" dirty="0" err="1">
                <a:solidFill>
                  <a:srgbClr val="000000"/>
                </a:solidFill>
                <a:latin typeface="Arial"/>
                <a:cs typeface="Arial"/>
                <a:sym typeface="Arial"/>
              </a:rPr>
              <a:t>lutte</a:t>
            </a:r>
            <a:r>
              <a:rPr sz="1500" b="1" kern="0" cap="all" dirty="0">
                <a:solidFill>
                  <a:srgbClr val="000000"/>
                </a:solidFill>
                <a:latin typeface="Arial"/>
                <a:cs typeface="Arial"/>
                <a:sym typeface="Arial"/>
              </a:rPr>
              <a:t> </a:t>
            </a:r>
            <a:r>
              <a:rPr sz="1500" b="1" kern="0" cap="all" dirty="0" err="1">
                <a:solidFill>
                  <a:srgbClr val="000000"/>
                </a:solidFill>
                <a:latin typeface="Arial"/>
                <a:cs typeface="Arial"/>
                <a:sym typeface="Arial"/>
              </a:rPr>
              <a:t>contre</a:t>
            </a:r>
            <a:r>
              <a:rPr sz="1500" b="1" kern="0" cap="all" dirty="0">
                <a:solidFill>
                  <a:srgbClr val="000000"/>
                </a:solidFill>
                <a:latin typeface="Arial"/>
                <a:cs typeface="Arial"/>
                <a:sym typeface="Arial"/>
              </a:rPr>
              <a:t> les </a:t>
            </a:r>
            <a:r>
              <a:rPr sz="1500" b="1" kern="0" cap="all" dirty="0" err="1">
                <a:solidFill>
                  <a:srgbClr val="000000"/>
                </a:solidFill>
                <a:latin typeface="Arial"/>
                <a:cs typeface="Arial"/>
                <a:sym typeface="Arial"/>
              </a:rPr>
              <a:t>violences</a:t>
            </a:r>
            <a:r>
              <a:rPr sz="1500" b="1" kern="0" cap="all" dirty="0">
                <a:solidFill>
                  <a:srgbClr val="000000"/>
                </a:solidFill>
                <a:latin typeface="Arial"/>
                <a:cs typeface="Arial"/>
                <a:sym typeface="Arial"/>
              </a:rPr>
              <a:t>, transition </a:t>
            </a:r>
            <a:r>
              <a:rPr sz="1500" b="1" kern="0" cap="all" dirty="0" err="1">
                <a:solidFill>
                  <a:srgbClr val="000000"/>
                </a:solidFill>
                <a:latin typeface="Arial"/>
                <a:cs typeface="Arial"/>
                <a:sym typeface="Arial"/>
              </a:rPr>
              <a:t>écologique</a:t>
            </a:r>
            <a:r>
              <a:rPr sz="1500" b="1" kern="0" cap="all" dirty="0">
                <a:solidFill>
                  <a:srgbClr val="000000"/>
                </a:solidFill>
                <a:latin typeface="Arial"/>
                <a:cs typeface="Arial"/>
                <a:sym typeface="Arial"/>
              </a:rPr>
              <a:t>, inclusion de </a:t>
            </a:r>
            <a:r>
              <a:rPr sz="1500" b="1" kern="0" cap="all" dirty="0" err="1">
                <a:solidFill>
                  <a:srgbClr val="000000"/>
                </a:solidFill>
                <a:latin typeface="Arial"/>
                <a:cs typeface="Arial"/>
                <a:sym typeface="Arial"/>
              </a:rPr>
              <a:t>tous</a:t>
            </a:r>
            <a:r>
              <a:rPr sz="1500" b="1" kern="0" cap="all" dirty="0">
                <a:solidFill>
                  <a:srgbClr val="000000"/>
                </a:solidFill>
                <a:latin typeface="Arial"/>
                <a:cs typeface="Arial"/>
                <a:sym typeface="Arial"/>
              </a:rPr>
              <a:t> les </a:t>
            </a:r>
            <a:r>
              <a:rPr sz="1500" b="1" kern="0" cap="all" dirty="0" err="1">
                <a:solidFill>
                  <a:srgbClr val="000000"/>
                </a:solidFill>
                <a:latin typeface="Arial"/>
                <a:cs typeface="Arial"/>
                <a:sym typeface="Arial"/>
              </a:rPr>
              <a:t>élèves</a:t>
            </a:r>
            <a:r>
              <a:rPr sz="1500" b="1" kern="0" cap="all" dirty="0">
                <a:solidFill>
                  <a:srgbClr val="000000"/>
                </a:solidFill>
                <a:latin typeface="Arial"/>
                <a:cs typeface="Arial"/>
                <a:sym typeface="Arial"/>
              </a:rPr>
              <a:t>, relation avec les parents...) PEUT ÊTRE </a:t>
            </a:r>
            <a:r>
              <a:rPr sz="1500" b="1" kern="0" cap="all" dirty="0" smtClean="0">
                <a:solidFill>
                  <a:srgbClr val="000000"/>
                </a:solidFill>
                <a:latin typeface="Arial"/>
                <a:cs typeface="Arial"/>
                <a:sym typeface="Arial"/>
              </a:rPr>
              <a:t>ABORD</a:t>
            </a:r>
            <a:r>
              <a:rPr lang="fr-FR" sz="1500" b="1" kern="0" cap="all" dirty="0" smtClean="0">
                <a:solidFill>
                  <a:srgbClr val="000000"/>
                </a:solidFill>
                <a:latin typeface="Arial"/>
                <a:cs typeface="Arial"/>
                <a:sym typeface="Arial"/>
              </a:rPr>
              <a:t>ÉE </a:t>
            </a:r>
            <a:endParaRPr sz="1500" b="1" kern="0" cap="all" dirty="0">
              <a:solidFill>
                <a:srgbClr val="000000"/>
              </a:solidFill>
              <a:latin typeface="Arial"/>
              <a:cs typeface="Arial"/>
              <a:sym typeface="Arial"/>
            </a:endParaRPr>
          </a:p>
          <a:p>
            <a:pPr defTabSz="171450" hangingPunct="0">
              <a:defRPr sz="4000" b="1" cap="all">
                <a:solidFill>
                  <a:srgbClr val="000000"/>
                </a:solidFill>
                <a:latin typeface="Arial"/>
                <a:ea typeface="Arial"/>
                <a:cs typeface="Arial"/>
                <a:sym typeface="Arial"/>
              </a:defRPr>
            </a:pPr>
            <a:r>
              <a:rPr sz="1500" b="1" kern="0" cap="all" dirty="0">
                <a:solidFill>
                  <a:srgbClr val="000000"/>
                </a:solidFill>
                <a:latin typeface="Arial"/>
                <a:cs typeface="Arial"/>
                <a:sym typeface="Arial"/>
              </a:rPr>
              <a:t>SOUS L’ANGLE DE </a:t>
            </a:r>
            <a:r>
              <a:rPr sz="1500" b="1" kern="0" cap="all" dirty="0">
                <a:solidFill>
                  <a:srgbClr val="16E7CF">
                    <a:hueOff val="-202083"/>
                    <a:satOff val="17755"/>
                    <a:lumOff val="-16089"/>
                  </a:srgbClr>
                </a:solidFill>
                <a:latin typeface="Arial"/>
                <a:cs typeface="Arial"/>
                <a:sym typeface="Arial"/>
              </a:rPr>
              <a:t>LA TRANSFORMATION DES ESPACES SCOLAIRES</a:t>
            </a:r>
            <a:r>
              <a:rPr sz="1500" b="1" kern="0" cap="all" dirty="0">
                <a:solidFill>
                  <a:srgbClr val="000000"/>
                </a:solidFill>
                <a:latin typeface="Arial"/>
                <a:cs typeface="Arial"/>
                <a:sym typeface="Arial"/>
              </a:rPr>
              <a:t> :</a:t>
            </a:r>
          </a:p>
        </p:txBody>
      </p:sp>
      <p:pic>
        <p:nvPicPr>
          <p:cNvPr id="172" name="IMG_5087.jpeg" descr="IMG_5087.jpeg"/>
          <p:cNvPicPr>
            <a:picLocks/>
          </p:cNvPicPr>
          <p:nvPr/>
        </p:nvPicPr>
        <p:blipFill>
          <a:blip r:embed="rId8">
            <a:extLst/>
          </a:blip>
          <a:stretch>
            <a:fillRect/>
          </a:stretch>
        </p:blipFill>
        <p:spPr>
          <a:xfrm rot="390704">
            <a:off x="5066342" y="2852226"/>
            <a:ext cx="1613727" cy="1927213"/>
          </a:xfrm>
          <a:prstGeom prst="rect">
            <a:avLst/>
          </a:prstGeom>
          <a:effectLst>
            <a:outerShdw blurRad="190500" dist="8455" dir="5400000" rotWithShape="0">
              <a:srgbClr val="000000"/>
            </a:outerShdw>
          </a:effectLst>
        </p:spPr>
      </p:pic>
      <p:sp>
        <p:nvSpPr>
          <p:cNvPr id="2" name="Espace réservé du numéro de diapositive 1"/>
          <p:cNvSpPr>
            <a:spLocks noGrp="1"/>
          </p:cNvSpPr>
          <p:nvPr>
            <p:ph type="sldNum" sz="quarter" idx="2"/>
          </p:nvPr>
        </p:nvSpPr>
        <p:spPr/>
        <p:txBody>
          <a:bodyPr/>
          <a:lstStyle/>
          <a:p>
            <a:pPr hangingPunct="0"/>
            <a:fld id="{86CB4B4D-7CA3-9044-876B-883B54F8677D}" type="slidenum">
              <a:rPr lang="fr-FR" kern="0" smtClean="0"/>
              <a:pPr hangingPunct="0"/>
              <a:t>44</a:t>
            </a:fld>
            <a:endParaRPr lang="fr-FR" kern="0"/>
          </a:p>
        </p:txBody>
      </p:sp>
    </p:spTree>
    <p:extLst>
      <p:ext uri="{BB962C8B-B14F-4D97-AF65-F5344CB8AC3E}">
        <p14:creationId xmlns:p14="http://schemas.microsoft.com/office/powerpoint/2010/main" val="626880467"/>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2"/>
          </p:nvPr>
        </p:nvSpPr>
        <p:spPr/>
        <p:txBody>
          <a:bodyPr/>
          <a:lstStyle/>
          <a:p>
            <a:pPr hangingPunct="0"/>
            <a:fld id="{86CB4B4D-7CA3-9044-876B-883B54F8677D}" type="slidenum">
              <a:rPr lang="fr-FR" kern="0" smtClean="0"/>
              <a:pPr hangingPunct="0"/>
              <a:t>45</a:t>
            </a:fld>
            <a:endParaRPr lang="fr-FR" kern="0"/>
          </a:p>
        </p:txBody>
      </p:sp>
      <p:graphicFrame>
        <p:nvGraphicFramePr>
          <p:cNvPr id="5" name="Diagramme 4"/>
          <p:cNvGraphicFramePr/>
          <p:nvPr>
            <p:extLst>
              <p:ext uri="{D42A27DB-BD31-4B8C-83A1-F6EECF244321}">
                <p14:modId xmlns:p14="http://schemas.microsoft.com/office/powerpoint/2010/main" val="3743021882"/>
              </p:ext>
            </p:extLst>
          </p:nvPr>
        </p:nvGraphicFramePr>
        <p:xfrm>
          <a:off x="1439652" y="843558"/>
          <a:ext cx="7272808" cy="39239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re 2"/>
          <p:cNvSpPr txBox="1">
            <a:spLocks/>
          </p:cNvSpPr>
          <p:nvPr/>
        </p:nvSpPr>
        <p:spPr>
          <a:xfrm>
            <a:off x="1187624" y="180000"/>
            <a:ext cx="7632848" cy="466575"/>
          </a:xfrm>
          <a:prstGeom prst="rect">
            <a:avLst/>
          </a:prstGeom>
        </p:spPr>
        <p:txBody>
          <a:bodyPr vert="horz" wrap="square" lIns="0" tIns="0" rIns="0" bIns="0" rtlCol="0" anchor="b">
            <a:noAutofit/>
          </a:bodyPr>
          <a:lstStyle>
            <a:lvl1pPr algn="l" defTabSz="342900" rtl="0" eaLnBrk="0" fontAlgn="base" hangingPunct="0">
              <a:spcBef>
                <a:spcPct val="0"/>
              </a:spcBef>
              <a:spcAft>
                <a:spcPct val="0"/>
              </a:spcAft>
              <a:defRPr sz="2400" b="1" kern="1200" cap="all">
                <a:solidFill>
                  <a:schemeClr val="tx1"/>
                </a:solidFill>
                <a:latin typeface="Arial Rounded MT Bold" panose="020F0704030504030204" pitchFamily="34" charset="0"/>
                <a:ea typeface="+mj-ea"/>
                <a:cs typeface="+mj-cs"/>
              </a:defRPr>
            </a:lvl1pPr>
            <a:lvl2pPr algn="l" defTabSz="342900" rtl="0" eaLnBrk="0" fontAlgn="base" hangingPunct="0">
              <a:spcBef>
                <a:spcPct val="0"/>
              </a:spcBef>
              <a:spcAft>
                <a:spcPct val="0"/>
              </a:spcAft>
              <a:defRPr sz="1800" b="1">
                <a:solidFill>
                  <a:srgbClr val="283583"/>
                </a:solidFill>
                <a:latin typeface="Arial Narrow" panose="020B0606020202030204" pitchFamily="34" charset="0"/>
              </a:defRPr>
            </a:lvl2pPr>
            <a:lvl3pPr algn="l" defTabSz="342900" rtl="0" eaLnBrk="0" fontAlgn="base" hangingPunct="0">
              <a:spcBef>
                <a:spcPct val="0"/>
              </a:spcBef>
              <a:spcAft>
                <a:spcPct val="0"/>
              </a:spcAft>
              <a:defRPr sz="1800" b="1">
                <a:solidFill>
                  <a:srgbClr val="283583"/>
                </a:solidFill>
                <a:latin typeface="Arial Narrow" panose="020B0606020202030204" pitchFamily="34" charset="0"/>
              </a:defRPr>
            </a:lvl3pPr>
            <a:lvl4pPr algn="l" defTabSz="342900" rtl="0" eaLnBrk="0" fontAlgn="base" hangingPunct="0">
              <a:spcBef>
                <a:spcPct val="0"/>
              </a:spcBef>
              <a:spcAft>
                <a:spcPct val="0"/>
              </a:spcAft>
              <a:defRPr sz="1800" b="1">
                <a:solidFill>
                  <a:srgbClr val="283583"/>
                </a:solidFill>
                <a:latin typeface="Arial Narrow" panose="020B0606020202030204" pitchFamily="34" charset="0"/>
              </a:defRPr>
            </a:lvl4pPr>
            <a:lvl5pPr algn="l" defTabSz="342900" rtl="0" eaLnBrk="0" fontAlgn="base" hangingPunct="0">
              <a:spcBef>
                <a:spcPct val="0"/>
              </a:spcBef>
              <a:spcAft>
                <a:spcPct val="0"/>
              </a:spcAft>
              <a:defRPr sz="1800" b="1">
                <a:solidFill>
                  <a:srgbClr val="283583"/>
                </a:solidFill>
                <a:latin typeface="Arial Narrow" panose="020B0606020202030204" pitchFamily="34" charset="0"/>
              </a:defRPr>
            </a:lvl5pPr>
            <a:lvl6pPr marL="342900" algn="l" defTabSz="342900" rtl="0" fontAlgn="base">
              <a:spcBef>
                <a:spcPct val="0"/>
              </a:spcBef>
              <a:spcAft>
                <a:spcPct val="0"/>
              </a:spcAft>
              <a:defRPr sz="1800" b="1">
                <a:solidFill>
                  <a:srgbClr val="283583"/>
                </a:solidFill>
                <a:latin typeface="Arial Narrow" panose="020B0606020202030204" pitchFamily="34" charset="0"/>
              </a:defRPr>
            </a:lvl6pPr>
            <a:lvl7pPr marL="685800" algn="l" defTabSz="342900" rtl="0" fontAlgn="base">
              <a:spcBef>
                <a:spcPct val="0"/>
              </a:spcBef>
              <a:spcAft>
                <a:spcPct val="0"/>
              </a:spcAft>
              <a:defRPr sz="1800" b="1">
                <a:solidFill>
                  <a:srgbClr val="283583"/>
                </a:solidFill>
                <a:latin typeface="Arial Narrow" panose="020B0606020202030204" pitchFamily="34" charset="0"/>
              </a:defRPr>
            </a:lvl7pPr>
            <a:lvl8pPr marL="1028700" algn="l" defTabSz="342900" rtl="0" fontAlgn="base">
              <a:spcBef>
                <a:spcPct val="0"/>
              </a:spcBef>
              <a:spcAft>
                <a:spcPct val="0"/>
              </a:spcAft>
              <a:defRPr sz="1800" b="1">
                <a:solidFill>
                  <a:srgbClr val="283583"/>
                </a:solidFill>
                <a:latin typeface="Arial Narrow" panose="020B0606020202030204" pitchFamily="34" charset="0"/>
              </a:defRPr>
            </a:lvl8pPr>
            <a:lvl9pPr marL="1371600" algn="l" defTabSz="342900" rtl="0" fontAlgn="base">
              <a:spcBef>
                <a:spcPct val="0"/>
              </a:spcBef>
              <a:spcAft>
                <a:spcPct val="0"/>
              </a:spcAft>
              <a:defRPr sz="1800" b="1">
                <a:solidFill>
                  <a:srgbClr val="283583"/>
                </a:solidFill>
                <a:latin typeface="Arial Narrow" panose="020B0606020202030204" pitchFamily="34" charset="0"/>
              </a:defRPr>
            </a:lvl9pPr>
          </a:lstStyle>
          <a:p>
            <a:pPr algn="ctr" defTabSz="257175">
              <a:defRPr/>
            </a:pPr>
            <a:r>
              <a:rPr lang="fr-FR" sz="1400" dirty="0">
                <a:solidFill>
                  <a:sysClr val="windowText" lastClr="000000"/>
                </a:solidFill>
              </a:rPr>
              <a:t>NOTRE ECOLE : </a:t>
            </a:r>
            <a:br>
              <a:rPr lang="fr-FR" sz="1400" dirty="0">
                <a:solidFill>
                  <a:sysClr val="windowText" lastClr="000000"/>
                </a:solidFill>
              </a:rPr>
            </a:br>
            <a:r>
              <a:rPr lang="fr-FR" sz="1400" dirty="0" smtClean="0">
                <a:solidFill>
                  <a:sysClr val="windowText" lastClr="000000"/>
                </a:solidFill>
              </a:rPr>
              <a:t>votre projet convoque l’éducation au développement durable</a:t>
            </a:r>
          </a:p>
        </p:txBody>
      </p:sp>
      <p:pic>
        <p:nvPicPr>
          <p:cNvPr id="7" name="Picture 2" descr="F:\0-missionEDD\Capture1.JPG"/>
          <p:cNvPicPr>
            <a:picLocks noChangeAspect="1" noChangeArrowheads="1"/>
          </p:cNvPicPr>
          <p:nvPr/>
        </p:nvPicPr>
        <p:blipFill>
          <a:blip r:embed="rId7" cstate="print"/>
          <a:srcRect/>
          <a:stretch>
            <a:fillRect/>
          </a:stretch>
        </p:blipFill>
        <p:spPr bwMode="auto">
          <a:xfrm>
            <a:off x="2671646" y="2139702"/>
            <a:ext cx="1180274" cy="1173567"/>
          </a:xfrm>
          <a:prstGeom prst="rect">
            <a:avLst/>
          </a:prstGeom>
          <a:noFill/>
        </p:spPr>
      </p:pic>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0192" y="2715766"/>
            <a:ext cx="792088" cy="501857"/>
          </a:xfrm>
          <a:prstGeom prst="rect">
            <a:avLst/>
          </a:prstGeom>
        </p:spPr>
      </p:pic>
      <p:sp>
        <p:nvSpPr>
          <p:cNvPr id="10" name="Flèche droite 9"/>
          <p:cNvSpPr/>
          <p:nvPr/>
        </p:nvSpPr>
        <p:spPr>
          <a:xfrm>
            <a:off x="2123728" y="4227934"/>
            <a:ext cx="288032" cy="144016"/>
          </a:xfrm>
          <a:prstGeom prst="rightArrow">
            <a:avLst/>
          </a:prstGeom>
          <a:solidFill>
            <a:srgbClr val="2734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Flèche droite 10"/>
          <p:cNvSpPr/>
          <p:nvPr/>
        </p:nvSpPr>
        <p:spPr>
          <a:xfrm>
            <a:off x="2483768" y="3651870"/>
            <a:ext cx="288032" cy="144016"/>
          </a:xfrm>
          <a:prstGeom prst="rightArrow">
            <a:avLst/>
          </a:prstGeom>
          <a:solidFill>
            <a:srgbClr val="27346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FR"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49305455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2"/>
          </p:nvPr>
        </p:nvSpPr>
        <p:spPr/>
        <p:txBody>
          <a:bodyPr/>
          <a:lstStyle/>
          <a:p>
            <a:pPr hangingPunct="0"/>
            <a:fld id="{86CB4B4D-7CA3-9044-876B-883B54F8677D}" type="slidenum">
              <a:rPr lang="fr-FR" kern="0" smtClean="0"/>
              <a:pPr hangingPunct="0"/>
              <a:t>46</a:t>
            </a:fld>
            <a:endParaRPr lang="fr-FR" kern="0"/>
          </a:p>
        </p:txBody>
      </p:sp>
      <p:sp>
        <p:nvSpPr>
          <p:cNvPr id="6" name="Titre 2"/>
          <p:cNvSpPr txBox="1">
            <a:spLocks/>
          </p:cNvSpPr>
          <p:nvPr/>
        </p:nvSpPr>
        <p:spPr>
          <a:xfrm>
            <a:off x="1372091" y="160688"/>
            <a:ext cx="7632848" cy="466575"/>
          </a:xfrm>
          <a:prstGeom prst="rect">
            <a:avLst/>
          </a:prstGeom>
        </p:spPr>
        <p:txBody>
          <a:bodyPr vert="horz" wrap="square" lIns="0" tIns="0" rIns="0" bIns="0" rtlCol="0" anchor="b">
            <a:noAutofit/>
          </a:bodyPr>
          <a:lstStyle>
            <a:lvl1pPr algn="l" defTabSz="342900" rtl="0" eaLnBrk="0" fontAlgn="base" hangingPunct="0">
              <a:spcBef>
                <a:spcPct val="0"/>
              </a:spcBef>
              <a:spcAft>
                <a:spcPct val="0"/>
              </a:spcAft>
              <a:defRPr sz="2400" b="1" kern="1200" cap="all">
                <a:solidFill>
                  <a:schemeClr val="tx1"/>
                </a:solidFill>
                <a:latin typeface="Arial Rounded MT Bold" panose="020F0704030504030204" pitchFamily="34" charset="0"/>
                <a:ea typeface="+mj-ea"/>
                <a:cs typeface="+mj-cs"/>
              </a:defRPr>
            </a:lvl1pPr>
            <a:lvl2pPr algn="l" defTabSz="342900" rtl="0" eaLnBrk="0" fontAlgn="base" hangingPunct="0">
              <a:spcBef>
                <a:spcPct val="0"/>
              </a:spcBef>
              <a:spcAft>
                <a:spcPct val="0"/>
              </a:spcAft>
              <a:defRPr sz="1800" b="1">
                <a:solidFill>
                  <a:srgbClr val="283583"/>
                </a:solidFill>
                <a:latin typeface="Arial Narrow" panose="020B0606020202030204" pitchFamily="34" charset="0"/>
              </a:defRPr>
            </a:lvl2pPr>
            <a:lvl3pPr algn="l" defTabSz="342900" rtl="0" eaLnBrk="0" fontAlgn="base" hangingPunct="0">
              <a:spcBef>
                <a:spcPct val="0"/>
              </a:spcBef>
              <a:spcAft>
                <a:spcPct val="0"/>
              </a:spcAft>
              <a:defRPr sz="1800" b="1">
                <a:solidFill>
                  <a:srgbClr val="283583"/>
                </a:solidFill>
                <a:latin typeface="Arial Narrow" panose="020B0606020202030204" pitchFamily="34" charset="0"/>
              </a:defRPr>
            </a:lvl3pPr>
            <a:lvl4pPr algn="l" defTabSz="342900" rtl="0" eaLnBrk="0" fontAlgn="base" hangingPunct="0">
              <a:spcBef>
                <a:spcPct val="0"/>
              </a:spcBef>
              <a:spcAft>
                <a:spcPct val="0"/>
              </a:spcAft>
              <a:defRPr sz="1800" b="1">
                <a:solidFill>
                  <a:srgbClr val="283583"/>
                </a:solidFill>
                <a:latin typeface="Arial Narrow" panose="020B0606020202030204" pitchFamily="34" charset="0"/>
              </a:defRPr>
            </a:lvl4pPr>
            <a:lvl5pPr algn="l" defTabSz="342900" rtl="0" eaLnBrk="0" fontAlgn="base" hangingPunct="0">
              <a:spcBef>
                <a:spcPct val="0"/>
              </a:spcBef>
              <a:spcAft>
                <a:spcPct val="0"/>
              </a:spcAft>
              <a:defRPr sz="1800" b="1">
                <a:solidFill>
                  <a:srgbClr val="283583"/>
                </a:solidFill>
                <a:latin typeface="Arial Narrow" panose="020B0606020202030204" pitchFamily="34" charset="0"/>
              </a:defRPr>
            </a:lvl5pPr>
            <a:lvl6pPr marL="342900" algn="l" defTabSz="342900" rtl="0" fontAlgn="base">
              <a:spcBef>
                <a:spcPct val="0"/>
              </a:spcBef>
              <a:spcAft>
                <a:spcPct val="0"/>
              </a:spcAft>
              <a:defRPr sz="1800" b="1">
                <a:solidFill>
                  <a:srgbClr val="283583"/>
                </a:solidFill>
                <a:latin typeface="Arial Narrow" panose="020B0606020202030204" pitchFamily="34" charset="0"/>
              </a:defRPr>
            </a:lvl6pPr>
            <a:lvl7pPr marL="685800" algn="l" defTabSz="342900" rtl="0" fontAlgn="base">
              <a:spcBef>
                <a:spcPct val="0"/>
              </a:spcBef>
              <a:spcAft>
                <a:spcPct val="0"/>
              </a:spcAft>
              <a:defRPr sz="1800" b="1">
                <a:solidFill>
                  <a:srgbClr val="283583"/>
                </a:solidFill>
                <a:latin typeface="Arial Narrow" panose="020B0606020202030204" pitchFamily="34" charset="0"/>
              </a:defRPr>
            </a:lvl7pPr>
            <a:lvl8pPr marL="1028700" algn="l" defTabSz="342900" rtl="0" fontAlgn="base">
              <a:spcBef>
                <a:spcPct val="0"/>
              </a:spcBef>
              <a:spcAft>
                <a:spcPct val="0"/>
              </a:spcAft>
              <a:defRPr sz="1800" b="1">
                <a:solidFill>
                  <a:srgbClr val="283583"/>
                </a:solidFill>
                <a:latin typeface="Arial Narrow" panose="020B0606020202030204" pitchFamily="34" charset="0"/>
              </a:defRPr>
            </a:lvl8pPr>
            <a:lvl9pPr marL="1371600" algn="l" defTabSz="342900" rtl="0" fontAlgn="base">
              <a:spcBef>
                <a:spcPct val="0"/>
              </a:spcBef>
              <a:spcAft>
                <a:spcPct val="0"/>
              </a:spcAft>
              <a:defRPr sz="1800" b="1">
                <a:solidFill>
                  <a:srgbClr val="283583"/>
                </a:solidFill>
                <a:latin typeface="Arial Narrow" panose="020B0606020202030204" pitchFamily="34" charset="0"/>
              </a:defRPr>
            </a:lvl9pPr>
          </a:lstStyle>
          <a:p>
            <a:pPr algn="ctr" defTabSz="257175">
              <a:defRPr/>
            </a:pPr>
            <a:r>
              <a:rPr lang="fr-FR" sz="1400" dirty="0">
                <a:solidFill>
                  <a:sysClr val="windowText" lastClr="000000"/>
                </a:solidFill>
              </a:rPr>
              <a:t>NOTRE ECOLE : </a:t>
            </a:r>
            <a:br>
              <a:rPr lang="fr-FR" sz="1400" dirty="0">
                <a:solidFill>
                  <a:sysClr val="windowText" lastClr="000000"/>
                </a:solidFill>
              </a:rPr>
            </a:br>
            <a:r>
              <a:rPr lang="fr-FR" sz="1400" dirty="0" smtClean="0">
                <a:solidFill>
                  <a:sysClr val="windowText" lastClr="000000"/>
                </a:solidFill>
              </a:rPr>
              <a:t>votre projet consiste a redonner </a:t>
            </a:r>
            <a:r>
              <a:rPr lang="fr-FR" sz="1400" dirty="0" err="1" smtClean="0">
                <a:solidFill>
                  <a:sysClr val="windowText" lastClr="000000"/>
                </a:solidFill>
              </a:rPr>
              <a:t>goûT</a:t>
            </a:r>
            <a:r>
              <a:rPr lang="fr-FR" sz="1400" dirty="0" smtClean="0">
                <a:solidFill>
                  <a:sysClr val="windowText" lastClr="000000"/>
                </a:solidFill>
              </a:rPr>
              <a:t> AUX sciences et la technologie</a:t>
            </a:r>
          </a:p>
        </p:txBody>
      </p:sp>
      <p:sp>
        <p:nvSpPr>
          <p:cNvPr id="186" name="Google Shape;4771;p63"/>
          <p:cNvSpPr/>
          <p:nvPr/>
        </p:nvSpPr>
        <p:spPr>
          <a:xfrm>
            <a:off x="1475656" y="827042"/>
            <a:ext cx="2008496" cy="329590"/>
          </a:xfrm>
          <a:prstGeom prst="roundRect">
            <a:avLst>
              <a:gd name="adj" fmla="val 50000"/>
            </a:avLst>
          </a:prstGeom>
          <a:solidFill>
            <a:srgbClr val="AAB18E"/>
          </a:solidFill>
          <a:ln>
            <a:noFill/>
          </a:ln>
        </p:spPr>
        <p:txBody>
          <a:bodyPr spcFirstLastPara="1" wrap="square" lIns="91425" tIns="91425" rIns="91425" bIns="91425" anchor="ctr" anchorCtr="0">
            <a:no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smtClean="0">
                <a:ln>
                  <a:noFill/>
                </a:ln>
                <a:solidFill>
                  <a:srgbClr val="FFFFFF"/>
                </a:solidFill>
                <a:effectLst/>
                <a:uLnTx/>
                <a:uFillTx/>
                <a:latin typeface="Balsamiq Sans"/>
                <a:ea typeface="Balsamiq Sans"/>
                <a:cs typeface="Balsamiq Sans"/>
                <a:sym typeface="Balsamiq Sans"/>
              </a:rPr>
              <a:t>Labo science</a:t>
            </a:r>
            <a:endParaRPr kumimoji="0" sz="1400" b="0" i="0" u="none" strike="noStrike" kern="0" cap="none" spc="0" normalizeH="0" baseline="0" noProof="0" dirty="0" smtClean="0">
              <a:ln>
                <a:noFill/>
              </a:ln>
              <a:solidFill>
                <a:srgbClr val="060607"/>
              </a:solidFill>
              <a:effectLst/>
              <a:uLnTx/>
              <a:uFillTx/>
              <a:latin typeface="Arial"/>
              <a:cs typeface="Arial"/>
              <a:sym typeface="Arial"/>
            </a:endParaRPr>
          </a:p>
        </p:txBody>
      </p:sp>
      <p:sp>
        <p:nvSpPr>
          <p:cNvPr id="187" name="Google Shape;4772;p63"/>
          <p:cNvSpPr txBox="1"/>
          <p:nvPr/>
        </p:nvSpPr>
        <p:spPr>
          <a:xfrm>
            <a:off x="827584" y="1217476"/>
            <a:ext cx="2656580" cy="242042"/>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fr-FR" sz="1000" kern="0" dirty="0" smtClean="0">
                <a:solidFill>
                  <a:srgbClr val="060607"/>
                </a:solidFill>
                <a:latin typeface="Open Sans"/>
                <a:ea typeface="Open Sans"/>
                <a:cs typeface="Open Sans"/>
                <a:sym typeface="Open Sans"/>
              </a:rPr>
              <a:t>Appréhender le réel et réaliser des  manipulations avec du matériel performant</a:t>
            </a:r>
            <a:endParaRPr sz="1000" kern="0" dirty="0">
              <a:solidFill>
                <a:srgbClr val="060607"/>
              </a:solidFill>
              <a:latin typeface="Open Sans"/>
              <a:ea typeface="Open Sans"/>
              <a:cs typeface="Open Sans"/>
              <a:sym typeface="Open Sans"/>
            </a:endParaRPr>
          </a:p>
        </p:txBody>
      </p:sp>
      <p:sp>
        <p:nvSpPr>
          <p:cNvPr id="188" name="Google Shape;4773;p63"/>
          <p:cNvSpPr/>
          <p:nvPr/>
        </p:nvSpPr>
        <p:spPr>
          <a:xfrm>
            <a:off x="1475668" y="1626392"/>
            <a:ext cx="2008496" cy="329590"/>
          </a:xfrm>
          <a:prstGeom prst="roundRect">
            <a:avLst>
              <a:gd name="adj" fmla="val 50000"/>
            </a:avLst>
          </a:prstGeom>
          <a:solidFill>
            <a:srgbClr val="CDAE46"/>
          </a:solidFill>
          <a:ln>
            <a:noFill/>
          </a:ln>
        </p:spPr>
        <p:txBody>
          <a:bodyPr spcFirstLastPara="1" wrap="square" lIns="91425" tIns="91425" rIns="91425" bIns="91425" anchor="ctr" anchorCtr="0">
            <a:noAutofit/>
          </a:bodyPr>
          <a:lstStyle/>
          <a:p>
            <a:pPr lvl="0" algn="r">
              <a:buClr>
                <a:srgbClr val="000000"/>
              </a:buClr>
            </a:pPr>
            <a:r>
              <a:rPr lang="fr-FR" sz="1400" b="1" kern="0" dirty="0" smtClean="0">
                <a:solidFill>
                  <a:srgbClr val="FFFFFF"/>
                </a:solidFill>
                <a:latin typeface="Balsamiq Sans"/>
                <a:ea typeface="Balsamiq Sans"/>
                <a:cs typeface="Balsamiq Sans"/>
                <a:sym typeface="Arial"/>
              </a:rPr>
              <a:t>Codage - robotique</a:t>
            </a:r>
            <a:endParaRPr sz="1400" b="1" kern="0" dirty="0">
              <a:solidFill>
                <a:srgbClr val="FFFFFF"/>
              </a:solidFill>
              <a:latin typeface="Balsamiq Sans"/>
              <a:ea typeface="Balsamiq Sans"/>
              <a:cs typeface="Balsamiq Sans"/>
              <a:sym typeface="Arial"/>
            </a:endParaRPr>
          </a:p>
        </p:txBody>
      </p:sp>
      <p:sp>
        <p:nvSpPr>
          <p:cNvPr id="189" name="Google Shape;4774;p63"/>
          <p:cNvSpPr txBox="1"/>
          <p:nvPr/>
        </p:nvSpPr>
        <p:spPr>
          <a:xfrm>
            <a:off x="899592" y="2067694"/>
            <a:ext cx="2432061" cy="191174"/>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000" kern="0" dirty="0" smtClean="0">
                <a:solidFill>
                  <a:srgbClr val="060607"/>
                </a:solidFill>
                <a:latin typeface="Open Sans"/>
                <a:ea typeface="Open Sans"/>
                <a:cs typeface="Open Sans"/>
                <a:sym typeface="Open Sans"/>
              </a:rPr>
              <a:t>Initier à l’informatique pour comprendre le monde qui nous entoure</a:t>
            </a:r>
            <a:endParaRPr sz="1000" kern="0" dirty="0">
              <a:solidFill>
                <a:srgbClr val="060607"/>
              </a:solidFill>
              <a:latin typeface="Open Sans"/>
              <a:ea typeface="Open Sans"/>
              <a:cs typeface="Open Sans"/>
              <a:sym typeface="Open Sans"/>
            </a:endParaRPr>
          </a:p>
        </p:txBody>
      </p:sp>
      <p:sp>
        <p:nvSpPr>
          <p:cNvPr id="190" name="Google Shape;4775;p63"/>
          <p:cNvSpPr/>
          <p:nvPr/>
        </p:nvSpPr>
        <p:spPr>
          <a:xfrm>
            <a:off x="1475668" y="2425742"/>
            <a:ext cx="2008496" cy="329590"/>
          </a:xfrm>
          <a:prstGeom prst="roundRect">
            <a:avLst>
              <a:gd name="adj" fmla="val 50000"/>
            </a:avLst>
          </a:prstGeom>
          <a:solidFill>
            <a:srgbClr val="BB8A59"/>
          </a:solidFill>
          <a:ln>
            <a:noFill/>
          </a:ln>
        </p:spPr>
        <p:txBody>
          <a:bodyPr spcFirstLastPara="1" wrap="square" lIns="91425" tIns="91425" rIns="91425" bIns="91425" anchor="ctr" anchorCtr="0">
            <a:noAutofit/>
          </a:bodyPr>
          <a:lstStyle/>
          <a:p>
            <a:pPr lvl="0" algn="r">
              <a:buClr>
                <a:srgbClr val="000000"/>
              </a:buClr>
            </a:pPr>
            <a:r>
              <a:rPr lang="fr-FR" sz="1400" b="1" kern="0" dirty="0" smtClean="0">
                <a:solidFill>
                  <a:srgbClr val="FFFFFF"/>
                </a:solidFill>
                <a:latin typeface="Balsamiq Sans"/>
                <a:ea typeface="Balsamiq Sans"/>
                <a:cs typeface="Balsamiq Sans"/>
                <a:sym typeface="Arial"/>
              </a:rPr>
              <a:t>Science et société</a:t>
            </a:r>
            <a:endParaRPr lang="fr-FR" sz="1400" b="1" kern="0" dirty="0">
              <a:solidFill>
                <a:srgbClr val="FFFFFF"/>
              </a:solidFill>
              <a:latin typeface="Balsamiq Sans"/>
              <a:ea typeface="Balsamiq Sans"/>
              <a:cs typeface="Balsamiq Sans"/>
              <a:sym typeface="Arial"/>
            </a:endParaRPr>
          </a:p>
        </p:txBody>
      </p:sp>
      <p:sp>
        <p:nvSpPr>
          <p:cNvPr id="191" name="Google Shape;4776;p63"/>
          <p:cNvSpPr txBox="1"/>
          <p:nvPr/>
        </p:nvSpPr>
        <p:spPr>
          <a:xfrm>
            <a:off x="1475668" y="2816176"/>
            <a:ext cx="2008496" cy="252806"/>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en" sz="1000" kern="0" dirty="0" smtClean="0">
                <a:solidFill>
                  <a:srgbClr val="060607"/>
                </a:solidFill>
                <a:latin typeface="Open Sans"/>
                <a:ea typeface="Open Sans"/>
                <a:cs typeface="Open Sans"/>
                <a:sym typeface="Open Sans"/>
              </a:rPr>
              <a:t>Biodiversité, climat, datas, santé </a:t>
            </a:r>
            <a:endParaRPr sz="1000" kern="0" dirty="0">
              <a:solidFill>
                <a:srgbClr val="060607"/>
              </a:solidFill>
              <a:latin typeface="Open Sans"/>
              <a:ea typeface="Open Sans"/>
              <a:cs typeface="Open Sans"/>
              <a:sym typeface="Open Sans"/>
            </a:endParaRPr>
          </a:p>
        </p:txBody>
      </p:sp>
      <p:sp>
        <p:nvSpPr>
          <p:cNvPr id="192" name="Google Shape;4777;p63"/>
          <p:cNvSpPr/>
          <p:nvPr/>
        </p:nvSpPr>
        <p:spPr>
          <a:xfrm>
            <a:off x="1475668" y="3224654"/>
            <a:ext cx="2008496" cy="329590"/>
          </a:xfrm>
          <a:prstGeom prst="roundRect">
            <a:avLst>
              <a:gd name="adj" fmla="val 50000"/>
            </a:avLst>
          </a:prstGeom>
          <a:solidFill>
            <a:srgbClr val="9E663A"/>
          </a:solidFill>
          <a:ln>
            <a:noFill/>
          </a:ln>
        </p:spPr>
        <p:txBody>
          <a:bodyPr spcFirstLastPara="1" wrap="square" lIns="91425" tIns="91425" rIns="91425" bIns="91425" anchor="ctr" anchorCtr="0">
            <a:noAutofit/>
          </a:bodyPr>
          <a:lstStyle/>
          <a:p>
            <a:pPr algn="r">
              <a:buClr>
                <a:srgbClr val="000000"/>
              </a:buClr>
            </a:pPr>
            <a:r>
              <a:rPr lang="fr-FR" sz="1400" b="1" kern="0" dirty="0" smtClean="0">
                <a:solidFill>
                  <a:srgbClr val="FFFFFF"/>
                </a:solidFill>
                <a:latin typeface="Balsamiq Sans"/>
                <a:ea typeface="Balsamiq Sans"/>
                <a:cs typeface="Balsamiq Sans"/>
                <a:sym typeface="Arial"/>
              </a:rPr>
              <a:t>Maths et sciences</a:t>
            </a:r>
            <a:endParaRPr lang="fr-FR" sz="1400" b="1" kern="0" dirty="0">
              <a:solidFill>
                <a:srgbClr val="FFFFFF"/>
              </a:solidFill>
              <a:latin typeface="Balsamiq Sans"/>
              <a:ea typeface="Balsamiq Sans"/>
              <a:cs typeface="Balsamiq Sans"/>
              <a:sym typeface="Arial"/>
            </a:endParaRPr>
          </a:p>
        </p:txBody>
      </p:sp>
      <p:sp>
        <p:nvSpPr>
          <p:cNvPr id="193" name="Google Shape;4778;p63"/>
          <p:cNvSpPr txBox="1"/>
          <p:nvPr/>
        </p:nvSpPr>
        <p:spPr>
          <a:xfrm>
            <a:off x="1187624" y="3631603"/>
            <a:ext cx="2288057" cy="259623"/>
          </a:xfrm>
          <a:prstGeom prst="rect">
            <a:avLst/>
          </a:prstGeom>
          <a:noFill/>
          <a:ln>
            <a:noFill/>
          </a:ln>
        </p:spPr>
        <p:txBody>
          <a:bodyPr spcFirstLastPara="1" wrap="square" lIns="91425" tIns="91425" rIns="91425" bIns="91425" anchor="ctr" anchorCtr="0">
            <a:noAutofit/>
          </a:bodyPr>
          <a:lstStyle/>
          <a:p>
            <a:pPr algn="r">
              <a:buClr>
                <a:srgbClr val="000000"/>
              </a:buClr>
              <a:buFont typeface="Arial"/>
              <a:buNone/>
            </a:pPr>
            <a:r>
              <a:rPr lang="fr-FR" sz="1000" kern="0" dirty="0" smtClean="0">
                <a:solidFill>
                  <a:srgbClr val="060607"/>
                </a:solidFill>
                <a:latin typeface="Open Sans"/>
                <a:ea typeface="Open Sans"/>
                <a:cs typeface="Open Sans"/>
                <a:sym typeface="Open Sans"/>
              </a:rPr>
              <a:t>Décloisonner pour faire des maths en sciences et des sciences en maths</a:t>
            </a:r>
            <a:endParaRPr sz="1000" kern="0" dirty="0">
              <a:solidFill>
                <a:srgbClr val="060607"/>
              </a:solidFill>
              <a:latin typeface="Open Sans"/>
              <a:ea typeface="Open Sans"/>
              <a:cs typeface="Open Sans"/>
              <a:sym typeface="Open Sans"/>
            </a:endParaRPr>
          </a:p>
        </p:txBody>
      </p:sp>
      <p:sp>
        <p:nvSpPr>
          <p:cNvPr id="194" name="Google Shape;4779;p63"/>
          <p:cNvSpPr/>
          <p:nvPr/>
        </p:nvSpPr>
        <p:spPr>
          <a:xfrm>
            <a:off x="6996456" y="827042"/>
            <a:ext cx="2008496" cy="329590"/>
          </a:xfrm>
          <a:prstGeom prst="roundRect">
            <a:avLst>
              <a:gd name="adj" fmla="val 50000"/>
            </a:avLst>
          </a:pr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400" b="1" kern="0" dirty="0" smtClean="0">
                <a:solidFill>
                  <a:srgbClr val="FFFFFF"/>
                </a:solidFill>
                <a:latin typeface="Balsamiq Sans"/>
                <a:cs typeface="Arial"/>
                <a:sym typeface="Balsamiq Sans"/>
              </a:rPr>
              <a:t>Filles / garçons</a:t>
            </a:r>
            <a:endParaRPr kumimoji="0" sz="1400" b="0" i="0" u="none" strike="noStrike" kern="0" cap="none" spc="0" normalizeH="0" baseline="0" noProof="0" dirty="0" smtClean="0">
              <a:ln>
                <a:noFill/>
              </a:ln>
              <a:solidFill>
                <a:srgbClr val="060607"/>
              </a:solidFill>
              <a:effectLst/>
              <a:uLnTx/>
              <a:uFillTx/>
              <a:latin typeface="Arial"/>
              <a:cs typeface="Arial"/>
              <a:sym typeface="Arial"/>
            </a:endParaRPr>
          </a:p>
        </p:txBody>
      </p:sp>
      <p:sp>
        <p:nvSpPr>
          <p:cNvPr id="195" name="Google Shape;4780;p63"/>
          <p:cNvSpPr txBox="1"/>
          <p:nvPr/>
        </p:nvSpPr>
        <p:spPr>
          <a:xfrm>
            <a:off x="6996443" y="1217476"/>
            <a:ext cx="2192552" cy="267708"/>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000" kern="0" dirty="0" smtClean="0">
                <a:solidFill>
                  <a:srgbClr val="060607"/>
                </a:solidFill>
                <a:latin typeface="Open Sans"/>
                <a:ea typeface="Open Sans"/>
                <a:cs typeface="Open Sans"/>
                <a:sym typeface="Open Sans"/>
              </a:rPr>
              <a:t>Projets qui enrolent aussi bien les filles que les garçons en sciences</a:t>
            </a:r>
            <a:endParaRPr sz="1000" kern="0" dirty="0">
              <a:solidFill>
                <a:srgbClr val="060607"/>
              </a:solidFill>
              <a:latin typeface="Open Sans"/>
              <a:ea typeface="Open Sans"/>
              <a:cs typeface="Open Sans"/>
              <a:sym typeface="Open Sans"/>
            </a:endParaRPr>
          </a:p>
        </p:txBody>
      </p:sp>
      <p:sp>
        <p:nvSpPr>
          <p:cNvPr id="196" name="Google Shape;4781;p63"/>
          <p:cNvSpPr/>
          <p:nvPr/>
        </p:nvSpPr>
        <p:spPr>
          <a:xfrm>
            <a:off x="6996443" y="1626392"/>
            <a:ext cx="2008496" cy="329590"/>
          </a:xfrm>
          <a:prstGeom prst="roundRect">
            <a:avLst>
              <a:gd name="adj" fmla="val 50000"/>
            </a:avLst>
          </a:pr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1400" b="1" i="0" u="none" strike="noStrike" kern="0" cap="none" spc="0" normalizeH="0" baseline="0" noProof="0" dirty="0" smtClean="0">
                <a:ln>
                  <a:noFill/>
                </a:ln>
                <a:solidFill>
                  <a:srgbClr val="FFFFFF"/>
                </a:solidFill>
                <a:effectLst/>
                <a:uLnTx/>
                <a:uFillTx/>
                <a:latin typeface="Balsamiq Sans"/>
                <a:ea typeface="Balsamiq Sans"/>
                <a:cs typeface="Balsamiq Sans"/>
                <a:sym typeface="Balsamiq Sans"/>
              </a:rPr>
              <a:t>Recherche</a:t>
            </a:r>
            <a:endParaRPr kumimoji="0" sz="1400" b="0" i="0" u="none" strike="noStrike" kern="0" cap="none" spc="0" normalizeH="0" baseline="0" noProof="0" dirty="0" smtClean="0">
              <a:ln>
                <a:noFill/>
              </a:ln>
              <a:solidFill>
                <a:srgbClr val="060607"/>
              </a:solidFill>
              <a:effectLst/>
              <a:uLnTx/>
              <a:uFillTx/>
              <a:latin typeface="Arial"/>
              <a:cs typeface="Arial"/>
              <a:sym typeface="Arial"/>
            </a:endParaRPr>
          </a:p>
        </p:txBody>
      </p:sp>
      <p:sp>
        <p:nvSpPr>
          <p:cNvPr id="197" name="Google Shape;4782;p63"/>
          <p:cNvSpPr txBox="1"/>
          <p:nvPr/>
        </p:nvSpPr>
        <p:spPr>
          <a:xfrm>
            <a:off x="6996443" y="2033411"/>
            <a:ext cx="2408588" cy="25324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000" kern="0" dirty="0" smtClean="0">
                <a:solidFill>
                  <a:srgbClr val="060607"/>
                </a:solidFill>
                <a:latin typeface="Open Sans"/>
                <a:ea typeface="Open Sans"/>
                <a:cs typeface="Open Sans"/>
                <a:sym typeface="Open Sans"/>
              </a:rPr>
              <a:t>Ouvrir l’école au monde de la </a:t>
            </a:r>
            <a:br>
              <a:rPr lang="en" sz="1000" kern="0" dirty="0" smtClean="0">
                <a:solidFill>
                  <a:srgbClr val="060607"/>
                </a:solidFill>
                <a:latin typeface="Open Sans"/>
                <a:ea typeface="Open Sans"/>
                <a:cs typeface="Open Sans"/>
                <a:sym typeface="Open Sans"/>
              </a:rPr>
            </a:br>
            <a:r>
              <a:rPr lang="en" sz="1000" kern="0" dirty="0" smtClean="0">
                <a:solidFill>
                  <a:srgbClr val="060607"/>
                </a:solidFill>
                <a:latin typeface="Open Sans"/>
                <a:ea typeface="Open Sans"/>
                <a:cs typeface="Open Sans"/>
                <a:sym typeface="Open Sans"/>
              </a:rPr>
              <a:t>recherche et réfléchir à l’orientation</a:t>
            </a:r>
            <a:endParaRPr sz="1000" kern="0" dirty="0">
              <a:solidFill>
                <a:srgbClr val="060607"/>
              </a:solidFill>
              <a:latin typeface="Open Sans"/>
              <a:ea typeface="Open Sans"/>
              <a:cs typeface="Open Sans"/>
              <a:sym typeface="Open Sans"/>
            </a:endParaRPr>
          </a:p>
        </p:txBody>
      </p:sp>
      <p:sp>
        <p:nvSpPr>
          <p:cNvPr id="198" name="Google Shape;4783;p63"/>
          <p:cNvSpPr/>
          <p:nvPr/>
        </p:nvSpPr>
        <p:spPr>
          <a:xfrm>
            <a:off x="6996443" y="2425742"/>
            <a:ext cx="2008496" cy="329590"/>
          </a:xfrm>
          <a:prstGeom prst="roundRect">
            <a:avLst>
              <a:gd name="adj" fmla="val 50000"/>
            </a:avLst>
          </a:prstGeom>
          <a:solidFill>
            <a:srgbClr val="BB8A59"/>
          </a:solidFill>
          <a:ln>
            <a:noFill/>
          </a:ln>
        </p:spPr>
        <p:txBody>
          <a:bodyPr spcFirstLastPara="1" wrap="square" lIns="91425" tIns="91425" rIns="91425" bIns="91425" anchor="ctr" anchorCtr="0">
            <a:noAutofit/>
          </a:bodyPr>
          <a:lstStyle/>
          <a:p>
            <a:pPr lvl="0">
              <a:buClr>
                <a:srgbClr val="000000"/>
              </a:buClr>
            </a:pPr>
            <a:r>
              <a:rPr lang="fr-FR" sz="1400" b="1" kern="0" dirty="0" smtClean="0">
                <a:solidFill>
                  <a:srgbClr val="FFFFFF"/>
                </a:solidFill>
                <a:latin typeface="Balsamiq Sans"/>
                <a:ea typeface="Balsamiq Sans"/>
                <a:cs typeface="Balsamiq Sans"/>
                <a:sym typeface="Arial"/>
              </a:rPr>
              <a:t>Enjeux éthiques</a:t>
            </a:r>
            <a:endParaRPr lang="fr-FR" sz="1400" b="1" kern="0" dirty="0">
              <a:solidFill>
                <a:srgbClr val="FFFFFF"/>
              </a:solidFill>
              <a:latin typeface="Balsamiq Sans"/>
              <a:ea typeface="Balsamiq Sans"/>
              <a:cs typeface="Balsamiq Sans"/>
              <a:sym typeface="Arial"/>
            </a:endParaRPr>
          </a:p>
        </p:txBody>
      </p:sp>
      <p:sp>
        <p:nvSpPr>
          <p:cNvPr id="199" name="Google Shape;4784;p63"/>
          <p:cNvSpPr txBox="1"/>
          <p:nvPr/>
        </p:nvSpPr>
        <p:spPr>
          <a:xfrm>
            <a:off x="6996443" y="2816175"/>
            <a:ext cx="2192552" cy="259623"/>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fr-FR" sz="1000" kern="0" dirty="0" smtClean="0">
                <a:solidFill>
                  <a:srgbClr val="060607"/>
                </a:solidFill>
                <a:latin typeface="Open Sans"/>
                <a:ea typeface="Open Sans"/>
                <a:cs typeface="Open Sans"/>
                <a:sym typeface="Open Sans"/>
              </a:rPr>
              <a:t>R</a:t>
            </a:r>
            <a:r>
              <a:rPr lang="en" sz="1000" kern="0" dirty="0" smtClean="0">
                <a:solidFill>
                  <a:srgbClr val="060607"/>
                </a:solidFill>
                <a:latin typeface="Open Sans"/>
                <a:ea typeface="Open Sans"/>
                <a:cs typeface="Open Sans"/>
                <a:sym typeface="Open Sans"/>
              </a:rPr>
              <a:t>esponsabilité individuelle et collective (santé, environnement)</a:t>
            </a:r>
            <a:endParaRPr sz="1000" kern="0" dirty="0">
              <a:solidFill>
                <a:srgbClr val="060607"/>
              </a:solidFill>
              <a:latin typeface="Open Sans"/>
              <a:ea typeface="Open Sans"/>
              <a:cs typeface="Open Sans"/>
              <a:sym typeface="Open Sans"/>
            </a:endParaRPr>
          </a:p>
        </p:txBody>
      </p:sp>
      <p:sp>
        <p:nvSpPr>
          <p:cNvPr id="200" name="Google Shape;4785;p63"/>
          <p:cNvSpPr/>
          <p:nvPr/>
        </p:nvSpPr>
        <p:spPr>
          <a:xfrm>
            <a:off x="6996443" y="3224654"/>
            <a:ext cx="2008496" cy="329590"/>
          </a:xfrm>
          <a:prstGeom prst="roundRect">
            <a:avLst>
              <a:gd name="adj" fmla="val 50000"/>
            </a:avLst>
          </a:pr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lang="en" sz="1400" b="1" kern="0" dirty="0" smtClean="0">
                <a:solidFill>
                  <a:srgbClr val="FFFFFF"/>
                </a:solidFill>
                <a:latin typeface="Balsamiq Sans"/>
                <a:cs typeface="Arial"/>
                <a:sym typeface="Balsamiq Sans"/>
              </a:rPr>
              <a:t>Esprit critique</a:t>
            </a:r>
            <a:endParaRPr kumimoji="0" sz="1400" b="0" i="0" u="none" strike="noStrike" kern="0" cap="none" spc="0" normalizeH="0" baseline="0" noProof="0" dirty="0" smtClean="0">
              <a:ln>
                <a:noFill/>
              </a:ln>
              <a:solidFill>
                <a:srgbClr val="060607"/>
              </a:solidFill>
              <a:effectLst/>
              <a:uLnTx/>
              <a:uFillTx/>
              <a:latin typeface="Arial"/>
              <a:cs typeface="Arial"/>
              <a:sym typeface="Arial"/>
            </a:endParaRPr>
          </a:p>
        </p:txBody>
      </p:sp>
      <p:sp>
        <p:nvSpPr>
          <p:cNvPr id="201" name="Google Shape;4786;p63"/>
          <p:cNvSpPr txBox="1"/>
          <p:nvPr/>
        </p:nvSpPr>
        <p:spPr>
          <a:xfrm>
            <a:off x="6996443" y="3615088"/>
            <a:ext cx="2008496" cy="252806"/>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1000" kern="0" dirty="0" smtClean="0">
                <a:solidFill>
                  <a:srgbClr val="060607"/>
                </a:solidFill>
                <a:latin typeface="Open Sans"/>
                <a:ea typeface="Open Sans"/>
                <a:cs typeface="Open Sans"/>
                <a:sym typeface="Open Sans"/>
              </a:rPr>
              <a:t>Lutter contre la désinformation et les fakes news scientifiques</a:t>
            </a:r>
            <a:endParaRPr sz="1000" kern="0" dirty="0">
              <a:solidFill>
                <a:srgbClr val="060607"/>
              </a:solidFill>
              <a:latin typeface="Open Sans"/>
              <a:ea typeface="Open Sans"/>
              <a:cs typeface="Open Sans"/>
              <a:sym typeface="Open Sans"/>
            </a:endParaRPr>
          </a:p>
        </p:txBody>
      </p:sp>
      <p:sp>
        <p:nvSpPr>
          <p:cNvPr id="202" name="Google Shape;4787;p63"/>
          <p:cNvSpPr/>
          <p:nvPr/>
        </p:nvSpPr>
        <p:spPr>
          <a:xfrm>
            <a:off x="4470592" y="876235"/>
            <a:ext cx="605846" cy="532415"/>
          </a:xfrm>
          <a:prstGeom prst="roundRect">
            <a:avLst>
              <a:gd name="adj" fmla="val 16667"/>
            </a:avLst>
          </a:pr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3" name="Google Shape;4788;p63"/>
          <p:cNvSpPr/>
          <p:nvPr/>
        </p:nvSpPr>
        <p:spPr>
          <a:xfrm>
            <a:off x="5275411" y="876235"/>
            <a:ext cx="605846" cy="532415"/>
          </a:xfrm>
          <a:prstGeom prst="roundRect">
            <a:avLst>
              <a:gd name="adj" fmla="val 16667"/>
            </a:avLst>
          </a:pr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4" name="Google Shape;4789;p63"/>
          <p:cNvSpPr/>
          <p:nvPr/>
        </p:nvSpPr>
        <p:spPr>
          <a:xfrm>
            <a:off x="4470592" y="1675585"/>
            <a:ext cx="605846" cy="532415"/>
          </a:xfrm>
          <a:prstGeom prst="roundRect">
            <a:avLst>
              <a:gd name="adj" fmla="val 16667"/>
            </a:avLst>
          </a:pr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5" name="Google Shape;4790;p63"/>
          <p:cNvSpPr/>
          <p:nvPr/>
        </p:nvSpPr>
        <p:spPr>
          <a:xfrm>
            <a:off x="5275411" y="1675585"/>
            <a:ext cx="605846" cy="532415"/>
          </a:xfrm>
          <a:prstGeom prst="roundRect">
            <a:avLst>
              <a:gd name="adj" fmla="val 16667"/>
            </a:avLst>
          </a:pr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6" name="Google Shape;4791;p63"/>
          <p:cNvSpPr/>
          <p:nvPr/>
        </p:nvSpPr>
        <p:spPr>
          <a:xfrm>
            <a:off x="4470592" y="2475985"/>
            <a:ext cx="605846" cy="532415"/>
          </a:xfrm>
          <a:prstGeom prst="roundRect">
            <a:avLst>
              <a:gd name="adj" fmla="val 16667"/>
            </a:avLst>
          </a:prstGeom>
          <a:solidFill>
            <a:srgbClr val="BB8A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7" name="Google Shape;4792;p63"/>
          <p:cNvSpPr/>
          <p:nvPr/>
        </p:nvSpPr>
        <p:spPr>
          <a:xfrm>
            <a:off x="5275411" y="2475985"/>
            <a:ext cx="605846" cy="532415"/>
          </a:xfrm>
          <a:prstGeom prst="roundRect">
            <a:avLst>
              <a:gd name="adj" fmla="val 16667"/>
            </a:avLst>
          </a:prstGeom>
          <a:solidFill>
            <a:srgbClr val="BB8A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8" name="Google Shape;4793;p63"/>
          <p:cNvSpPr/>
          <p:nvPr/>
        </p:nvSpPr>
        <p:spPr>
          <a:xfrm>
            <a:off x="4470592" y="3273835"/>
            <a:ext cx="605846" cy="532415"/>
          </a:xfrm>
          <a:prstGeom prst="roundRect">
            <a:avLst>
              <a:gd name="adj" fmla="val 16667"/>
            </a:avLst>
          </a:pr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09" name="Google Shape;4794;p63"/>
          <p:cNvSpPr/>
          <p:nvPr/>
        </p:nvSpPr>
        <p:spPr>
          <a:xfrm>
            <a:off x="5275411" y="3273835"/>
            <a:ext cx="605846" cy="532415"/>
          </a:xfrm>
          <a:prstGeom prst="roundRect">
            <a:avLst>
              <a:gd name="adj" fmla="val 16667"/>
            </a:avLst>
          </a:pr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cxnSp>
        <p:nvCxnSpPr>
          <p:cNvPr id="210" name="Google Shape;4795;p63"/>
          <p:cNvCxnSpPr>
            <a:stCxn id="186" idx="3"/>
            <a:endCxn id="202" idx="1"/>
          </p:cNvCxnSpPr>
          <p:nvPr/>
        </p:nvCxnSpPr>
        <p:spPr>
          <a:xfrm>
            <a:off x="3484152" y="991837"/>
            <a:ext cx="986440" cy="150606"/>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1" name="Google Shape;4796;p63"/>
          <p:cNvCxnSpPr>
            <a:stCxn id="203" idx="3"/>
            <a:endCxn id="194" idx="1"/>
          </p:cNvCxnSpPr>
          <p:nvPr/>
        </p:nvCxnSpPr>
        <p:spPr>
          <a:xfrm flipV="1">
            <a:off x="5881257" y="991837"/>
            <a:ext cx="1115199" cy="150606"/>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2" name="Google Shape;4797;p63"/>
          <p:cNvCxnSpPr>
            <a:stCxn id="188" idx="3"/>
            <a:endCxn id="204" idx="1"/>
          </p:cNvCxnSpPr>
          <p:nvPr/>
        </p:nvCxnSpPr>
        <p:spPr>
          <a:xfrm>
            <a:off x="3484164" y="1791187"/>
            <a:ext cx="986428" cy="150606"/>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3" name="Google Shape;4798;p63"/>
          <p:cNvCxnSpPr>
            <a:stCxn id="205" idx="3"/>
            <a:endCxn id="196" idx="1"/>
          </p:cNvCxnSpPr>
          <p:nvPr/>
        </p:nvCxnSpPr>
        <p:spPr>
          <a:xfrm flipV="1">
            <a:off x="5881257" y="1791187"/>
            <a:ext cx="1115186" cy="150606"/>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4" name="Google Shape;4799;p63"/>
          <p:cNvCxnSpPr>
            <a:stCxn id="190" idx="3"/>
            <a:endCxn id="206" idx="1"/>
          </p:cNvCxnSpPr>
          <p:nvPr/>
        </p:nvCxnSpPr>
        <p:spPr>
          <a:xfrm>
            <a:off x="3484164" y="2590537"/>
            <a:ext cx="986428" cy="151656"/>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5" name="Google Shape;4800;p63"/>
          <p:cNvCxnSpPr>
            <a:stCxn id="207" idx="3"/>
            <a:endCxn id="198" idx="1"/>
          </p:cNvCxnSpPr>
          <p:nvPr/>
        </p:nvCxnSpPr>
        <p:spPr>
          <a:xfrm flipV="1">
            <a:off x="5881257" y="2590537"/>
            <a:ext cx="1115186" cy="151656"/>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6" name="Google Shape;4801;p63"/>
          <p:cNvCxnSpPr>
            <a:stCxn id="192" idx="3"/>
            <a:endCxn id="208" idx="1"/>
          </p:cNvCxnSpPr>
          <p:nvPr/>
        </p:nvCxnSpPr>
        <p:spPr>
          <a:xfrm>
            <a:off x="3484164" y="3389449"/>
            <a:ext cx="986428" cy="150594"/>
          </a:xfrm>
          <a:prstGeom prst="bentConnector3">
            <a:avLst>
              <a:gd name="adj1" fmla="val 50000"/>
            </a:avLst>
          </a:prstGeom>
          <a:noFill/>
          <a:ln w="19050" cap="flat" cmpd="sng">
            <a:solidFill>
              <a:srgbClr val="465557"/>
            </a:solidFill>
            <a:prstDash val="solid"/>
            <a:round/>
            <a:headEnd type="none" w="med" len="med"/>
            <a:tailEnd type="none" w="med" len="med"/>
          </a:ln>
        </p:spPr>
      </p:cxnSp>
      <p:cxnSp>
        <p:nvCxnSpPr>
          <p:cNvPr id="217" name="Google Shape;4802;p63"/>
          <p:cNvCxnSpPr>
            <a:stCxn id="200" idx="1"/>
            <a:endCxn id="209" idx="3"/>
          </p:cNvCxnSpPr>
          <p:nvPr/>
        </p:nvCxnSpPr>
        <p:spPr>
          <a:xfrm rot="10800000" flipV="1">
            <a:off x="5881257" y="3389449"/>
            <a:ext cx="1115186" cy="150594"/>
          </a:xfrm>
          <a:prstGeom prst="bentConnector3">
            <a:avLst>
              <a:gd name="adj1" fmla="val 50000"/>
            </a:avLst>
          </a:prstGeom>
          <a:noFill/>
          <a:ln w="19050" cap="flat" cmpd="sng">
            <a:solidFill>
              <a:srgbClr val="465557"/>
            </a:solidFill>
            <a:prstDash val="solid"/>
            <a:round/>
            <a:headEnd type="none" w="med" len="med"/>
            <a:tailEnd type="none" w="med" len="med"/>
          </a:ln>
        </p:spPr>
      </p:cxnSp>
      <p:grpSp>
        <p:nvGrpSpPr>
          <p:cNvPr id="235" name="Google Shape;4824;p63"/>
          <p:cNvGrpSpPr/>
          <p:nvPr/>
        </p:nvGrpSpPr>
        <p:grpSpPr>
          <a:xfrm>
            <a:off x="4598435" y="979156"/>
            <a:ext cx="324298" cy="260695"/>
            <a:chOff x="1001526" y="3611412"/>
            <a:chExt cx="354089" cy="323901"/>
          </a:xfrm>
        </p:grpSpPr>
        <p:sp>
          <p:nvSpPr>
            <p:cNvPr id="236" name="Google Shape;4825;p63"/>
            <p:cNvSpPr/>
            <p:nvPr/>
          </p:nvSpPr>
          <p:spPr>
            <a:xfrm>
              <a:off x="1045702" y="3611412"/>
              <a:ext cx="218471" cy="104649"/>
            </a:xfrm>
            <a:custGeom>
              <a:avLst/>
              <a:gdLst/>
              <a:ahLst/>
              <a:cxnLst/>
              <a:rect l="l" t="t" r="r" b="b"/>
              <a:pathLst>
                <a:path w="6716" h="3217" extrusionOk="0">
                  <a:moveTo>
                    <a:pt x="5836" y="0"/>
                  </a:moveTo>
                  <a:cubicBezTo>
                    <a:pt x="5820" y="0"/>
                    <a:pt x="5803" y="1"/>
                    <a:pt x="5787" y="2"/>
                  </a:cubicBezTo>
                  <a:cubicBezTo>
                    <a:pt x="4858" y="2"/>
                    <a:pt x="4835" y="1264"/>
                    <a:pt x="4573" y="1264"/>
                  </a:cubicBezTo>
                  <a:cubicBezTo>
                    <a:pt x="4263" y="1264"/>
                    <a:pt x="4144" y="2"/>
                    <a:pt x="3358" y="2"/>
                  </a:cubicBezTo>
                  <a:cubicBezTo>
                    <a:pt x="2548" y="2"/>
                    <a:pt x="2429" y="1264"/>
                    <a:pt x="2120" y="1264"/>
                  </a:cubicBezTo>
                  <a:cubicBezTo>
                    <a:pt x="1905" y="1264"/>
                    <a:pt x="1858" y="2"/>
                    <a:pt x="905" y="2"/>
                  </a:cubicBezTo>
                  <a:cubicBezTo>
                    <a:pt x="477" y="2"/>
                    <a:pt x="0" y="311"/>
                    <a:pt x="0" y="930"/>
                  </a:cubicBezTo>
                  <a:lnTo>
                    <a:pt x="0" y="3217"/>
                  </a:lnTo>
                  <a:lnTo>
                    <a:pt x="619" y="3217"/>
                  </a:lnTo>
                  <a:lnTo>
                    <a:pt x="619" y="930"/>
                  </a:lnTo>
                  <a:cubicBezTo>
                    <a:pt x="619" y="692"/>
                    <a:pt x="762" y="645"/>
                    <a:pt x="905" y="645"/>
                  </a:cubicBezTo>
                  <a:cubicBezTo>
                    <a:pt x="1381" y="645"/>
                    <a:pt x="1262" y="1883"/>
                    <a:pt x="2144" y="1883"/>
                  </a:cubicBezTo>
                  <a:cubicBezTo>
                    <a:pt x="2929" y="1883"/>
                    <a:pt x="3048" y="645"/>
                    <a:pt x="3358" y="645"/>
                  </a:cubicBezTo>
                  <a:cubicBezTo>
                    <a:pt x="3644" y="645"/>
                    <a:pt x="3763" y="1883"/>
                    <a:pt x="4573" y="1883"/>
                  </a:cubicBezTo>
                  <a:cubicBezTo>
                    <a:pt x="5406" y="1883"/>
                    <a:pt x="5358" y="645"/>
                    <a:pt x="5787" y="645"/>
                  </a:cubicBezTo>
                  <a:cubicBezTo>
                    <a:pt x="5906" y="645"/>
                    <a:pt x="6097" y="668"/>
                    <a:pt x="6097" y="930"/>
                  </a:cubicBezTo>
                  <a:lnTo>
                    <a:pt x="6097" y="3193"/>
                  </a:lnTo>
                  <a:lnTo>
                    <a:pt x="6716" y="3193"/>
                  </a:lnTo>
                  <a:lnTo>
                    <a:pt x="6716" y="930"/>
                  </a:lnTo>
                  <a:cubicBezTo>
                    <a:pt x="6716" y="310"/>
                    <a:pt x="6273" y="0"/>
                    <a:pt x="5836" y="0"/>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7" name="Google Shape;4826;p63"/>
            <p:cNvSpPr/>
            <p:nvPr/>
          </p:nvSpPr>
          <p:spPr>
            <a:xfrm>
              <a:off x="1154938" y="3611445"/>
              <a:ext cx="109236" cy="103836"/>
            </a:xfrm>
            <a:custGeom>
              <a:avLst/>
              <a:gdLst/>
              <a:ahLst/>
              <a:cxnLst/>
              <a:rect l="l" t="t" r="r" b="b"/>
              <a:pathLst>
                <a:path w="3358" h="3192" extrusionOk="0">
                  <a:moveTo>
                    <a:pt x="0" y="1"/>
                  </a:moveTo>
                  <a:lnTo>
                    <a:pt x="0" y="644"/>
                  </a:lnTo>
                  <a:cubicBezTo>
                    <a:pt x="286" y="644"/>
                    <a:pt x="405" y="1882"/>
                    <a:pt x="1215" y="1882"/>
                  </a:cubicBezTo>
                  <a:cubicBezTo>
                    <a:pt x="2048" y="1882"/>
                    <a:pt x="2000" y="644"/>
                    <a:pt x="2429" y="644"/>
                  </a:cubicBezTo>
                  <a:cubicBezTo>
                    <a:pt x="2548" y="644"/>
                    <a:pt x="2739" y="667"/>
                    <a:pt x="2739" y="929"/>
                  </a:cubicBezTo>
                  <a:lnTo>
                    <a:pt x="2739" y="3192"/>
                  </a:lnTo>
                  <a:lnTo>
                    <a:pt x="3358" y="3192"/>
                  </a:lnTo>
                  <a:lnTo>
                    <a:pt x="3358" y="929"/>
                  </a:lnTo>
                  <a:cubicBezTo>
                    <a:pt x="3358" y="286"/>
                    <a:pt x="2882" y="1"/>
                    <a:pt x="2429" y="1"/>
                  </a:cubicBezTo>
                  <a:cubicBezTo>
                    <a:pt x="1524" y="1"/>
                    <a:pt x="1477" y="1263"/>
                    <a:pt x="1215" y="1263"/>
                  </a:cubicBezTo>
                  <a:cubicBezTo>
                    <a:pt x="929" y="1263"/>
                    <a:pt x="810" y="1"/>
                    <a:pt x="0"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8" name="Google Shape;4827;p63"/>
            <p:cNvSpPr/>
            <p:nvPr/>
          </p:nvSpPr>
          <p:spPr>
            <a:xfrm>
              <a:off x="1152596" y="3729203"/>
              <a:ext cx="203020" cy="205329"/>
            </a:xfrm>
            <a:custGeom>
              <a:avLst/>
              <a:gdLst/>
              <a:ahLst/>
              <a:cxnLst/>
              <a:rect l="l" t="t" r="r" b="b"/>
              <a:pathLst>
                <a:path w="6241" h="6312" extrusionOk="0">
                  <a:moveTo>
                    <a:pt x="1882" y="0"/>
                  </a:moveTo>
                  <a:lnTo>
                    <a:pt x="1882" y="2144"/>
                  </a:lnTo>
                  <a:lnTo>
                    <a:pt x="453" y="4597"/>
                  </a:lnTo>
                  <a:cubicBezTo>
                    <a:pt x="1" y="5359"/>
                    <a:pt x="572" y="6311"/>
                    <a:pt x="1429" y="6311"/>
                  </a:cubicBezTo>
                  <a:lnTo>
                    <a:pt x="4764" y="6311"/>
                  </a:lnTo>
                  <a:cubicBezTo>
                    <a:pt x="5668" y="6311"/>
                    <a:pt x="6240" y="5359"/>
                    <a:pt x="5788" y="4597"/>
                  </a:cubicBezTo>
                  <a:lnTo>
                    <a:pt x="4359" y="2144"/>
                  </a:lnTo>
                  <a:lnTo>
                    <a:pt x="4359"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39" name="Google Shape;4828;p63"/>
            <p:cNvSpPr/>
            <p:nvPr/>
          </p:nvSpPr>
          <p:spPr>
            <a:xfrm>
              <a:off x="1254870" y="3729203"/>
              <a:ext cx="99184" cy="205329"/>
            </a:xfrm>
            <a:custGeom>
              <a:avLst/>
              <a:gdLst/>
              <a:ahLst/>
              <a:cxnLst/>
              <a:rect l="l" t="t" r="r" b="b"/>
              <a:pathLst>
                <a:path w="3049" h="6312" extrusionOk="0">
                  <a:moveTo>
                    <a:pt x="0" y="0"/>
                  </a:moveTo>
                  <a:lnTo>
                    <a:pt x="0" y="6311"/>
                  </a:lnTo>
                  <a:lnTo>
                    <a:pt x="1643" y="6311"/>
                  </a:lnTo>
                  <a:cubicBezTo>
                    <a:pt x="2524" y="6311"/>
                    <a:pt x="3048" y="5359"/>
                    <a:pt x="2644" y="4597"/>
                  </a:cubicBezTo>
                  <a:cubicBezTo>
                    <a:pt x="1739" y="3049"/>
                    <a:pt x="1215" y="2168"/>
                    <a:pt x="1215" y="2144"/>
                  </a:cubicBezTo>
                  <a:lnTo>
                    <a:pt x="1215" y="0"/>
                  </a:lnTo>
                  <a:close/>
                </a:path>
              </a:pathLst>
            </a:custGeom>
            <a:solidFill>
              <a:srgbClr val="E3E5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0" name="Google Shape;4829;p63"/>
            <p:cNvSpPr/>
            <p:nvPr/>
          </p:nvSpPr>
          <p:spPr>
            <a:xfrm>
              <a:off x="1199081" y="3712158"/>
              <a:ext cx="109268" cy="20949"/>
            </a:xfrm>
            <a:custGeom>
              <a:avLst/>
              <a:gdLst/>
              <a:ahLst/>
              <a:cxnLst/>
              <a:rect l="l" t="t" r="r" b="b"/>
              <a:pathLst>
                <a:path w="3359" h="644" extrusionOk="0">
                  <a:moveTo>
                    <a:pt x="334" y="1"/>
                  </a:moveTo>
                  <a:cubicBezTo>
                    <a:pt x="167" y="1"/>
                    <a:pt x="0" y="167"/>
                    <a:pt x="48" y="358"/>
                  </a:cubicBezTo>
                  <a:cubicBezTo>
                    <a:pt x="72" y="524"/>
                    <a:pt x="215" y="644"/>
                    <a:pt x="358" y="644"/>
                  </a:cubicBezTo>
                  <a:lnTo>
                    <a:pt x="3025" y="644"/>
                  </a:lnTo>
                  <a:cubicBezTo>
                    <a:pt x="3215" y="644"/>
                    <a:pt x="3358" y="453"/>
                    <a:pt x="3311" y="286"/>
                  </a:cubicBezTo>
                  <a:cubicBezTo>
                    <a:pt x="3287" y="120"/>
                    <a:pt x="3144" y="1"/>
                    <a:pt x="29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1" name="Google Shape;4830;p63"/>
            <p:cNvSpPr/>
            <p:nvPr/>
          </p:nvSpPr>
          <p:spPr>
            <a:xfrm>
              <a:off x="1254870" y="3712158"/>
              <a:ext cx="53479" cy="20949"/>
            </a:xfrm>
            <a:custGeom>
              <a:avLst/>
              <a:gdLst/>
              <a:ahLst/>
              <a:cxnLst/>
              <a:rect l="l" t="t" r="r" b="b"/>
              <a:pathLst>
                <a:path w="1644" h="644" extrusionOk="0">
                  <a:moveTo>
                    <a:pt x="0" y="1"/>
                  </a:moveTo>
                  <a:lnTo>
                    <a:pt x="0" y="644"/>
                  </a:lnTo>
                  <a:lnTo>
                    <a:pt x="1310" y="644"/>
                  </a:lnTo>
                  <a:cubicBezTo>
                    <a:pt x="1453" y="644"/>
                    <a:pt x="1596" y="524"/>
                    <a:pt x="1620" y="358"/>
                  </a:cubicBezTo>
                  <a:cubicBezTo>
                    <a:pt x="1643" y="191"/>
                    <a:pt x="1500" y="1"/>
                    <a:pt x="13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2" name="Google Shape;4831;p63"/>
            <p:cNvSpPr/>
            <p:nvPr/>
          </p:nvSpPr>
          <p:spPr>
            <a:xfrm>
              <a:off x="1152596" y="3843091"/>
              <a:ext cx="201458" cy="91442"/>
            </a:xfrm>
            <a:custGeom>
              <a:avLst/>
              <a:gdLst/>
              <a:ahLst/>
              <a:cxnLst/>
              <a:rect l="l" t="t" r="r" b="b"/>
              <a:pathLst>
                <a:path w="6193" h="2811" extrusionOk="0">
                  <a:moveTo>
                    <a:pt x="1072" y="0"/>
                  </a:moveTo>
                  <a:lnTo>
                    <a:pt x="453" y="1096"/>
                  </a:lnTo>
                  <a:cubicBezTo>
                    <a:pt x="1" y="1858"/>
                    <a:pt x="572" y="2810"/>
                    <a:pt x="1429" y="2810"/>
                  </a:cubicBezTo>
                  <a:lnTo>
                    <a:pt x="4764" y="2810"/>
                  </a:lnTo>
                  <a:cubicBezTo>
                    <a:pt x="5645" y="2810"/>
                    <a:pt x="6192" y="1858"/>
                    <a:pt x="5764" y="1096"/>
                  </a:cubicBezTo>
                  <a:lnTo>
                    <a:pt x="5121" y="0"/>
                  </a:ln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3" name="Google Shape;4832;p63"/>
            <p:cNvSpPr/>
            <p:nvPr/>
          </p:nvSpPr>
          <p:spPr>
            <a:xfrm>
              <a:off x="1254870" y="3843091"/>
              <a:ext cx="100745" cy="91442"/>
            </a:xfrm>
            <a:custGeom>
              <a:avLst/>
              <a:gdLst/>
              <a:ahLst/>
              <a:cxnLst/>
              <a:rect l="l" t="t" r="r" b="b"/>
              <a:pathLst>
                <a:path w="3097" h="2811" extrusionOk="0">
                  <a:moveTo>
                    <a:pt x="0" y="0"/>
                  </a:moveTo>
                  <a:lnTo>
                    <a:pt x="0" y="2810"/>
                  </a:lnTo>
                  <a:lnTo>
                    <a:pt x="1643" y="2810"/>
                  </a:lnTo>
                  <a:cubicBezTo>
                    <a:pt x="2524" y="2810"/>
                    <a:pt x="3096" y="1858"/>
                    <a:pt x="2667" y="1096"/>
                  </a:cubicBezTo>
                  <a:lnTo>
                    <a:pt x="2024" y="0"/>
                  </a:lnTo>
                  <a:close/>
                </a:path>
              </a:pathLst>
            </a:custGeom>
            <a:solidFill>
              <a:srgbClr val="BB8A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4" name="Google Shape;4833;p63"/>
            <p:cNvSpPr/>
            <p:nvPr/>
          </p:nvSpPr>
          <p:spPr>
            <a:xfrm>
              <a:off x="1014701" y="3729203"/>
              <a:ext cx="81390" cy="206110"/>
            </a:xfrm>
            <a:custGeom>
              <a:avLst/>
              <a:gdLst/>
              <a:ahLst/>
              <a:cxnLst/>
              <a:rect l="l" t="t" r="r" b="b"/>
              <a:pathLst>
                <a:path w="2502" h="6336" extrusionOk="0">
                  <a:moveTo>
                    <a:pt x="1" y="0"/>
                  </a:moveTo>
                  <a:lnTo>
                    <a:pt x="1" y="5073"/>
                  </a:lnTo>
                  <a:cubicBezTo>
                    <a:pt x="1" y="5764"/>
                    <a:pt x="548" y="6335"/>
                    <a:pt x="1239" y="6335"/>
                  </a:cubicBezTo>
                  <a:cubicBezTo>
                    <a:pt x="1930" y="6335"/>
                    <a:pt x="2501" y="5764"/>
                    <a:pt x="2501" y="5073"/>
                  </a:cubicBezTo>
                  <a:lnTo>
                    <a:pt x="2501" y="0"/>
                  </a:lnTo>
                  <a:close/>
                </a:path>
              </a:pathLst>
            </a:custGeom>
            <a:solidFill>
              <a:srgbClr val="E3E5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5" name="Google Shape;4834;p63"/>
            <p:cNvSpPr/>
            <p:nvPr/>
          </p:nvSpPr>
          <p:spPr>
            <a:xfrm>
              <a:off x="1055006" y="3729203"/>
              <a:ext cx="41834" cy="205329"/>
            </a:xfrm>
            <a:custGeom>
              <a:avLst/>
              <a:gdLst/>
              <a:ahLst/>
              <a:cxnLst/>
              <a:rect l="l" t="t" r="r" b="b"/>
              <a:pathLst>
                <a:path w="1286" h="6312" extrusionOk="0">
                  <a:moveTo>
                    <a:pt x="0" y="0"/>
                  </a:moveTo>
                  <a:lnTo>
                    <a:pt x="0" y="6311"/>
                  </a:lnTo>
                  <a:cubicBezTo>
                    <a:pt x="691" y="6311"/>
                    <a:pt x="1262" y="5740"/>
                    <a:pt x="1262" y="5049"/>
                  </a:cubicBezTo>
                  <a:lnTo>
                    <a:pt x="1286" y="1620"/>
                  </a:lnTo>
                  <a:lnTo>
                    <a:pt x="1262" y="72"/>
                  </a:lnTo>
                  <a:lnTo>
                    <a:pt x="1262" y="0"/>
                  </a:lnTo>
                  <a:close/>
                </a:path>
              </a:pathLst>
            </a:custGeom>
            <a:solidFill>
              <a:srgbClr val="E3E5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6" name="Google Shape;4835;p63"/>
            <p:cNvSpPr/>
            <p:nvPr/>
          </p:nvSpPr>
          <p:spPr>
            <a:xfrm>
              <a:off x="1001526" y="3713719"/>
              <a:ext cx="107739" cy="19388"/>
            </a:xfrm>
            <a:custGeom>
              <a:avLst/>
              <a:gdLst/>
              <a:ahLst/>
              <a:cxnLst/>
              <a:rect l="l" t="t" r="r" b="b"/>
              <a:pathLst>
                <a:path w="3312" h="596" extrusionOk="0">
                  <a:moveTo>
                    <a:pt x="310" y="0"/>
                  </a:moveTo>
                  <a:cubicBezTo>
                    <a:pt x="168" y="0"/>
                    <a:pt x="1" y="119"/>
                    <a:pt x="1" y="286"/>
                  </a:cubicBezTo>
                  <a:cubicBezTo>
                    <a:pt x="1" y="429"/>
                    <a:pt x="120" y="596"/>
                    <a:pt x="310" y="596"/>
                  </a:cubicBezTo>
                  <a:lnTo>
                    <a:pt x="2978" y="596"/>
                  </a:lnTo>
                  <a:cubicBezTo>
                    <a:pt x="3168" y="596"/>
                    <a:pt x="3311" y="429"/>
                    <a:pt x="3287" y="286"/>
                  </a:cubicBezTo>
                  <a:cubicBezTo>
                    <a:pt x="3287" y="143"/>
                    <a:pt x="3168" y="0"/>
                    <a:pt x="297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7" name="Google Shape;4836;p63"/>
            <p:cNvSpPr/>
            <p:nvPr/>
          </p:nvSpPr>
          <p:spPr>
            <a:xfrm>
              <a:off x="1014701" y="3783431"/>
              <a:ext cx="81390" cy="151883"/>
            </a:xfrm>
            <a:custGeom>
              <a:avLst/>
              <a:gdLst/>
              <a:ahLst/>
              <a:cxnLst/>
              <a:rect l="l" t="t" r="r" b="b"/>
              <a:pathLst>
                <a:path w="2502" h="4669" extrusionOk="0">
                  <a:moveTo>
                    <a:pt x="1" y="0"/>
                  </a:moveTo>
                  <a:lnTo>
                    <a:pt x="1" y="3406"/>
                  </a:lnTo>
                  <a:cubicBezTo>
                    <a:pt x="1" y="4097"/>
                    <a:pt x="548" y="4668"/>
                    <a:pt x="1239" y="4668"/>
                  </a:cubicBezTo>
                  <a:cubicBezTo>
                    <a:pt x="1930" y="4668"/>
                    <a:pt x="2501" y="4097"/>
                    <a:pt x="2501" y="3406"/>
                  </a:cubicBezTo>
                  <a:lnTo>
                    <a:pt x="250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8" name="Google Shape;4837;p63"/>
            <p:cNvSpPr/>
            <p:nvPr/>
          </p:nvSpPr>
          <p:spPr>
            <a:xfrm>
              <a:off x="1055006" y="3783431"/>
              <a:ext cx="41085" cy="151883"/>
            </a:xfrm>
            <a:custGeom>
              <a:avLst/>
              <a:gdLst/>
              <a:ahLst/>
              <a:cxnLst/>
              <a:rect l="l" t="t" r="r" b="b"/>
              <a:pathLst>
                <a:path w="1263" h="4669" extrusionOk="0">
                  <a:moveTo>
                    <a:pt x="0" y="0"/>
                  </a:moveTo>
                  <a:lnTo>
                    <a:pt x="0" y="4668"/>
                  </a:lnTo>
                  <a:cubicBezTo>
                    <a:pt x="691" y="4668"/>
                    <a:pt x="1262" y="4097"/>
                    <a:pt x="1262" y="3406"/>
                  </a:cubicBezTo>
                  <a:lnTo>
                    <a:pt x="1262" y="0"/>
                  </a:lnTo>
                  <a:close/>
                </a:path>
              </a:pathLst>
            </a:custGeom>
            <a:solidFill>
              <a:srgbClr val="E3E5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49" name="Google Shape;4838;p63"/>
            <p:cNvSpPr/>
            <p:nvPr/>
          </p:nvSpPr>
          <p:spPr>
            <a:xfrm>
              <a:off x="1244786" y="3833527"/>
              <a:ext cx="19388" cy="19648"/>
            </a:xfrm>
            <a:custGeom>
              <a:avLst/>
              <a:gdLst/>
              <a:ahLst/>
              <a:cxnLst/>
              <a:rect l="l" t="t" r="r" b="b"/>
              <a:pathLst>
                <a:path w="596" h="604" extrusionOk="0">
                  <a:moveTo>
                    <a:pt x="361" y="0"/>
                  </a:moveTo>
                  <a:cubicBezTo>
                    <a:pt x="344" y="0"/>
                    <a:pt x="327" y="3"/>
                    <a:pt x="310" y="8"/>
                  </a:cubicBezTo>
                  <a:cubicBezTo>
                    <a:pt x="143" y="8"/>
                    <a:pt x="1" y="127"/>
                    <a:pt x="1" y="294"/>
                  </a:cubicBezTo>
                  <a:cubicBezTo>
                    <a:pt x="1" y="437"/>
                    <a:pt x="120" y="604"/>
                    <a:pt x="310" y="604"/>
                  </a:cubicBezTo>
                  <a:cubicBezTo>
                    <a:pt x="453" y="604"/>
                    <a:pt x="596" y="485"/>
                    <a:pt x="596" y="294"/>
                  </a:cubicBezTo>
                  <a:cubicBezTo>
                    <a:pt x="596" y="147"/>
                    <a:pt x="485" y="0"/>
                    <a:pt x="361" y="0"/>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0" name="Google Shape;4839;p63"/>
            <p:cNvSpPr/>
            <p:nvPr/>
          </p:nvSpPr>
          <p:spPr>
            <a:xfrm>
              <a:off x="1224649" y="3873279"/>
              <a:ext cx="19388" cy="19420"/>
            </a:xfrm>
            <a:custGeom>
              <a:avLst/>
              <a:gdLst/>
              <a:ahLst/>
              <a:cxnLst/>
              <a:rect l="l" t="t" r="r" b="b"/>
              <a:pathLst>
                <a:path w="596" h="597" extrusionOk="0">
                  <a:moveTo>
                    <a:pt x="286" y="1"/>
                  </a:moveTo>
                  <a:cubicBezTo>
                    <a:pt x="143" y="1"/>
                    <a:pt x="0" y="120"/>
                    <a:pt x="0" y="287"/>
                  </a:cubicBezTo>
                  <a:cubicBezTo>
                    <a:pt x="0" y="453"/>
                    <a:pt x="119" y="596"/>
                    <a:pt x="286" y="596"/>
                  </a:cubicBezTo>
                  <a:cubicBezTo>
                    <a:pt x="453" y="596"/>
                    <a:pt x="596" y="477"/>
                    <a:pt x="596" y="287"/>
                  </a:cubicBezTo>
                  <a:cubicBezTo>
                    <a:pt x="596" y="144"/>
                    <a:pt x="477" y="1"/>
                    <a:pt x="286" y="1"/>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grpSp>
        <p:nvGrpSpPr>
          <p:cNvPr id="251" name="Google Shape;4840;p63"/>
          <p:cNvGrpSpPr/>
          <p:nvPr/>
        </p:nvGrpSpPr>
        <p:grpSpPr>
          <a:xfrm>
            <a:off x="5405837" y="1772676"/>
            <a:ext cx="318608" cy="276090"/>
            <a:chOff x="2508283" y="2478100"/>
            <a:chExt cx="347876" cy="343029"/>
          </a:xfrm>
        </p:grpSpPr>
        <p:sp>
          <p:nvSpPr>
            <p:cNvPr id="252" name="Google Shape;4841;p63"/>
            <p:cNvSpPr/>
            <p:nvPr/>
          </p:nvSpPr>
          <p:spPr>
            <a:xfrm>
              <a:off x="2508283" y="2666351"/>
              <a:ext cx="158096" cy="154778"/>
            </a:xfrm>
            <a:custGeom>
              <a:avLst/>
              <a:gdLst/>
              <a:ahLst/>
              <a:cxnLst/>
              <a:rect l="l" t="t" r="r" b="b"/>
              <a:pathLst>
                <a:path w="4860" h="4758" extrusionOk="0">
                  <a:moveTo>
                    <a:pt x="3097" y="0"/>
                  </a:moveTo>
                  <a:lnTo>
                    <a:pt x="477" y="2620"/>
                  </a:lnTo>
                  <a:cubicBezTo>
                    <a:pt x="1" y="3096"/>
                    <a:pt x="1" y="3906"/>
                    <a:pt x="477" y="4382"/>
                  </a:cubicBezTo>
                  <a:cubicBezTo>
                    <a:pt x="715" y="4632"/>
                    <a:pt x="1037" y="4757"/>
                    <a:pt x="1358" y="4757"/>
                  </a:cubicBezTo>
                  <a:cubicBezTo>
                    <a:pt x="1680" y="4757"/>
                    <a:pt x="2001" y="4632"/>
                    <a:pt x="2240" y="4382"/>
                  </a:cubicBezTo>
                  <a:lnTo>
                    <a:pt x="4859" y="1762"/>
                  </a:lnTo>
                  <a:cubicBezTo>
                    <a:pt x="4097" y="1381"/>
                    <a:pt x="3502" y="762"/>
                    <a:pt x="3097"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3" name="Google Shape;4842;p63"/>
            <p:cNvSpPr/>
            <p:nvPr/>
          </p:nvSpPr>
          <p:spPr>
            <a:xfrm>
              <a:off x="2523800" y="2699661"/>
              <a:ext cx="142579" cy="121467"/>
            </a:xfrm>
            <a:custGeom>
              <a:avLst/>
              <a:gdLst/>
              <a:ahLst/>
              <a:cxnLst/>
              <a:rect l="l" t="t" r="r" b="b"/>
              <a:pathLst>
                <a:path w="4383" h="3734" extrusionOk="0">
                  <a:moveTo>
                    <a:pt x="3382" y="0"/>
                  </a:moveTo>
                  <a:lnTo>
                    <a:pt x="0" y="3358"/>
                  </a:lnTo>
                  <a:cubicBezTo>
                    <a:pt x="238" y="3608"/>
                    <a:pt x="560" y="3733"/>
                    <a:pt x="881" y="3733"/>
                  </a:cubicBezTo>
                  <a:cubicBezTo>
                    <a:pt x="1203" y="3733"/>
                    <a:pt x="1524" y="3608"/>
                    <a:pt x="1763" y="3358"/>
                  </a:cubicBezTo>
                  <a:lnTo>
                    <a:pt x="4382" y="738"/>
                  </a:lnTo>
                  <a:cubicBezTo>
                    <a:pt x="4001" y="548"/>
                    <a:pt x="3668" y="286"/>
                    <a:pt x="3382" y="0"/>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4" name="Google Shape;4843;p63"/>
            <p:cNvSpPr/>
            <p:nvPr/>
          </p:nvSpPr>
          <p:spPr>
            <a:xfrm>
              <a:off x="2562511" y="2698881"/>
              <a:ext cx="72086" cy="71306"/>
            </a:xfrm>
            <a:custGeom>
              <a:avLst/>
              <a:gdLst/>
              <a:ahLst/>
              <a:cxnLst/>
              <a:rect l="l" t="t" r="r" b="b"/>
              <a:pathLst>
                <a:path w="2216" h="2192" extrusionOk="0">
                  <a:moveTo>
                    <a:pt x="453" y="0"/>
                  </a:moveTo>
                  <a:lnTo>
                    <a:pt x="1" y="429"/>
                  </a:lnTo>
                  <a:lnTo>
                    <a:pt x="1763" y="2191"/>
                  </a:lnTo>
                  <a:lnTo>
                    <a:pt x="2216" y="1739"/>
                  </a:lnTo>
                  <a:lnTo>
                    <a:pt x="453" y="0"/>
                  </a:lnTo>
                  <a:close/>
                </a:path>
              </a:pathLst>
            </a:custGeom>
            <a:solidFill>
              <a:srgbClr val="0606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5" name="Google Shape;4844;p63"/>
            <p:cNvSpPr/>
            <p:nvPr/>
          </p:nvSpPr>
          <p:spPr>
            <a:xfrm>
              <a:off x="2591202" y="2727540"/>
              <a:ext cx="43395" cy="43428"/>
            </a:xfrm>
            <a:custGeom>
              <a:avLst/>
              <a:gdLst/>
              <a:ahLst/>
              <a:cxnLst/>
              <a:rect l="l" t="t" r="r" b="b"/>
              <a:pathLst>
                <a:path w="1334" h="1335" extrusionOk="0">
                  <a:moveTo>
                    <a:pt x="429" y="0"/>
                  </a:moveTo>
                  <a:lnTo>
                    <a:pt x="0" y="453"/>
                  </a:lnTo>
                  <a:lnTo>
                    <a:pt x="881" y="1334"/>
                  </a:lnTo>
                  <a:lnTo>
                    <a:pt x="1334" y="905"/>
                  </a:lnTo>
                  <a:lnTo>
                    <a:pt x="429" y="0"/>
                  </a:ln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6" name="Google Shape;4845;p63"/>
            <p:cNvSpPr/>
            <p:nvPr/>
          </p:nvSpPr>
          <p:spPr>
            <a:xfrm>
              <a:off x="2591950" y="2478100"/>
              <a:ext cx="264209" cy="263428"/>
            </a:xfrm>
            <a:custGeom>
              <a:avLst/>
              <a:gdLst/>
              <a:ahLst/>
              <a:cxnLst/>
              <a:rect l="l" t="t" r="r" b="b"/>
              <a:pathLst>
                <a:path w="8122" h="8098" extrusionOk="0">
                  <a:moveTo>
                    <a:pt x="4049" y="0"/>
                  </a:moveTo>
                  <a:cubicBezTo>
                    <a:pt x="1811" y="0"/>
                    <a:pt x="1" y="1810"/>
                    <a:pt x="1" y="4049"/>
                  </a:cubicBezTo>
                  <a:cubicBezTo>
                    <a:pt x="1" y="6263"/>
                    <a:pt x="1835" y="8097"/>
                    <a:pt x="4073" y="8097"/>
                  </a:cubicBezTo>
                  <a:cubicBezTo>
                    <a:pt x="6312" y="8097"/>
                    <a:pt x="8122" y="6311"/>
                    <a:pt x="8122" y="4049"/>
                  </a:cubicBezTo>
                  <a:cubicBezTo>
                    <a:pt x="8122" y="1786"/>
                    <a:pt x="6288" y="0"/>
                    <a:pt x="40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7" name="Google Shape;4846;p63"/>
            <p:cNvSpPr/>
            <p:nvPr/>
          </p:nvSpPr>
          <p:spPr>
            <a:xfrm>
              <a:off x="2630694" y="2516810"/>
              <a:ext cx="225465" cy="225465"/>
            </a:xfrm>
            <a:custGeom>
              <a:avLst/>
              <a:gdLst/>
              <a:ahLst/>
              <a:cxnLst/>
              <a:rect l="l" t="t" r="r" b="b"/>
              <a:pathLst>
                <a:path w="6931" h="6931" extrusionOk="0">
                  <a:moveTo>
                    <a:pt x="5740" y="1"/>
                  </a:moveTo>
                  <a:lnTo>
                    <a:pt x="1" y="5740"/>
                  </a:lnTo>
                  <a:cubicBezTo>
                    <a:pt x="739" y="6478"/>
                    <a:pt x="1739" y="6931"/>
                    <a:pt x="2858" y="6931"/>
                  </a:cubicBezTo>
                  <a:cubicBezTo>
                    <a:pt x="5121" y="6907"/>
                    <a:pt x="6931" y="5073"/>
                    <a:pt x="6931" y="2859"/>
                  </a:cubicBezTo>
                  <a:cubicBezTo>
                    <a:pt x="6931" y="1716"/>
                    <a:pt x="6478" y="715"/>
                    <a:pt x="5740" y="1"/>
                  </a:cubicBezTo>
                  <a:close/>
                </a:path>
              </a:pathLst>
            </a:custGeom>
            <a:solidFill>
              <a:srgbClr val="E3E5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8" name="Google Shape;4847;p63"/>
            <p:cNvSpPr/>
            <p:nvPr/>
          </p:nvSpPr>
          <p:spPr>
            <a:xfrm>
              <a:off x="2632255" y="2518372"/>
              <a:ext cx="182070" cy="182070"/>
            </a:xfrm>
            <a:custGeom>
              <a:avLst/>
              <a:gdLst/>
              <a:ahLst/>
              <a:cxnLst/>
              <a:rect l="l" t="t" r="r" b="b"/>
              <a:pathLst>
                <a:path w="5597" h="5597" extrusionOk="0">
                  <a:moveTo>
                    <a:pt x="2810" y="1"/>
                  </a:moveTo>
                  <a:cubicBezTo>
                    <a:pt x="1262" y="1"/>
                    <a:pt x="0" y="1263"/>
                    <a:pt x="0" y="2811"/>
                  </a:cubicBezTo>
                  <a:cubicBezTo>
                    <a:pt x="0" y="4359"/>
                    <a:pt x="1262" y="5597"/>
                    <a:pt x="2810" y="5597"/>
                  </a:cubicBezTo>
                  <a:cubicBezTo>
                    <a:pt x="4358" y="5597"/>
                    <a:pt x="5597" y="4359"/>
                    <a:pt x="5597" y="2811"/>
                  </a:cubicBezTo>
                  <a:cubicBezTo>
                    <a:pt x="5597" y="1263"/>
                    <a:pt x="4358" y="1"/>
                    <a:pt x="2810" y="1"/>
                  </a:cubicBezTo>
                  <a:close/>
                </a:path>
              </a:pathLst>
            </a:cu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59" name="Google Shape;4848;p63"/>
            <p:cNvSpPr/>
            <p:nvPr/>
          </p:nvSpPr>
          <p:spPr>
            <a:xfrm>
              <a:off x="2659353" y="2544721"/>
              <a:ext cx="156534" cy="155721"/>
            </a:xfrm>
            <a:custGeom>
              <a:avLst/>
              <a:gdLst/>
              <a:ahLst/>
              <a:cxnLst/>
              <a:rect l="l" t="t" r="r" b="b"/>
              <a:pathLst>
                <a:path w="4812" h="4787" extrusionOk="0">
                  <a:moveTo>
                    <a:pt x="3978" y="0"/>
                  </a:moveTo>
                  <a:lnTo>
                    <a:pt x="1" y="3953"/>
                  </a:lnTo>
                  <a:cubicBezTo>
                    <a:pt x="501" y="4454"/>
                    <a:pt x="1239" y="4787"/>
                    <a:pt x="2001" y="4787"/>
                  </a:cubicBezTo>
                  <a:cubicBezTo>
                    <a:pt x="3549" y="4787"/>
                    <a:pt x="4811" y="3549"/>
                    <a:pt x="4811" y="2001"/>
                  </a:cubicBezTo>
                  <a:cubicBezTo>
                    <a:pt x="4811" y="1215"/>
                    <a:pt x="4478" y="500"/>
                    <a:pt x="3978"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grpSp>
        <p:nvGrpSpPr>
          <p:cNvPr id="275" name="Google Shape;4864;p63"/>
          <p:cNvGrpSpPr/>
          <p:nvPr/>
        </p:nvGrpSpPr>
        <p:grpSpPr>
          <a:xfrm>
            <a:off x="4594130" y="2566428"/>
            <a:ext cx="333779" cy="293640"/>
            <a:chOff x="6086331" y="2905337"/>
            <a:chExt cx="364441" cy="364834"/>
          </a:xfrm>
        </p:grpSpPr>
        <p:sp>
          <p:nvSpPr>
            <p:cNvPr id="276" name="Google Shape;4865;p63"/>
            <p:cNvSpPr/>
            <p:nvPr/>
          </p:nvSpPr>
          <p:spPr>
            <a:xfrm>
              <a:off x="6086331" y="2905337"/>
              <a:ext cx="277407" cy="277433"/>
            </a:xfrm>
            <a:custGeom>
              <a:avLst/>
              <a:gdLst/>
              <a:ahLst/>
              <a:cxnLst/>
              <a:rect l="l" t="t" r="r" b="b"/>
              <a:pathLst>
                <a:path w="10582" h="10583" extrusionOk="0">
                  <a:moveTo>
                    <a:pt x="4952" y="1"/>
                  </a:moveTo>
                  <a:cubicBezTo>
                    <a:pt x="4735" y="1"/>
                    <a:pt x="4533" y="160"/>
                    <a:pt x="4490" y="391"/>
                  </a:cubicBezTo>
                  <a:lnTo>
                    <a:pt x="4245" y="1589"/>
                  </a:lnTo>
                  <a:cubicBezTo>
                    <a:pt x="3956" y="1675"/>
                    <a:pt x="3667" y="1791"/>
                    <a:pt x="3407" y="1935"/>
                  </a:cubicBezTo>
                  <a:lnTo>
                    <a:pt x="2382" y="1257"/>
                  </a:lnTo>
                  <a:cubicBezTo>
                    <a:pt x="2303" y="1202"/>
                    <a:pt x="2210" y="1175"/>
                    <a:pt x="2117" y="1175"/>
                  </a:cubicBezTo>
                  <a:cubicBezTo>
                    <a:pt x="1992" y="1175"/>
                    <a:pt x="1867" y="1223"/>
                    <a:pt x="1776" y="1315"/>
                  </a:cubicBezTo>
                  <a:lnTo>
                    <a:pt x="1314" y="1791"/>
                  </a:lnTo>
                  <a:cubicBezTo>
                    <a:pt x="1155" y="1950"/>
                    <a:pt x="1127" y="2195"/>
                    <a:pt x="1256" y="2397"/>
                  </a:cubicBezTo>
                  <a:lnTo>
                    <a:pt x="1935" y="3408"/>
                  </a:lnTo>
                  <a:cubicBezTo>
                    <a:pt x="1776" y="3668"/>
                    <a:pt x="1661" y="3956"/>
                    <a:pt x="1589" y="4259"/>
                  </a:cubicBezTo>
                  <a:lnTo>
                    <a:pt x="376" y="4490"/>
                  </a:lnTo>
                  <a:cubicBezTo>
                    <a:pt x="159" y="4534"/>
                    <a:pt x="1" y="4736"/>
                    <a:pt x="1" y="4967"/>
                  </a:cubicBezTo>
                  <a:lnTo>
                    <a:pt x="1" y="5616"/>
                  </a:lnTo>
                  <a:cubicBezTo>
                    <a:pt x="1" y="5847"/>
                    <a:pt x="159" y="6049"/>
                    <a:pt x="376" y="6093"/>
                  </a:cubicBezTo>
                  <a:lnTo>
                    <a:pt x="1589" y="6338"/>
                  </a:lnTo>
                  <a:cubicBezTo>
                    <a:pt x="1661" y="6627"/>
                    <a:pt x="1776" y="6915"/>
                    <a:pt x="1935" y="7175"/>
                  </a:cubicBezTo>
                  <a:lnTo>
                    <a:pt x="1256" y="8200"/>
                  </a:lnTo>
                  <a:cubicBezTo>
                    <a:pt x="1127" y="8388"/>
                    <a:pt x="1155" y="8633"/>
                    <a:pt x="1314" y="8807"/>
                  </a:cubicBezTo>
                  <a:lnTo>
                    <a:pt x="1776" y="9268"/>
                  </a:lnTo>
                  <a:cubicBezTo>
                    <a:pt x="1867" y="9360"/>
                    <a:pt x="1992" y="9408"/>
                    <a:pt x="2117" y="9408"/>
                  </a:cubicBezTo>
                  <a:cubicBezTo>
                    <a:pt x="2210" y="9408"/>
                    <a:pt x="2303" y="9381"/>
                    <a:pt x="2382" y="9326"/>
                  </a:cubicBezTo>
                  <a:lnTo>
                    <a:pt x="3407" y="8648"/>
                  </a:lnTo>
                  <a:cubicBezTo>
                    <a:pt x="3667" y="8792"/>
                    <a:pt x="3956" y="8908"/>
                    <a:pt x="4245" y="8994"/>
                  </a:cubicBezTo>
                  <a:lnTo>
                    <a:pt x="4490" y="10192"/>
                  </a:lnTo>
                  <a:cubicBezTo>
                    <a:pt x="4533" y="10423"/>
                    <a:pt x="4735" y="10582"/>
                    <a:pt x="4952" y="10582"/>
                  </a:cubicBezTo>
                  <a:lnTo>
                    <a:pt x="5616" y="10582"/>
                  </a:lnTo>
                  <a:cubicBezTo>
                    <a:pt x="5847" y="10582"/>
                    <a:pt x="6035" y="10423"/>
                    <a:pt x="6078" y="10192"/>
                  </a:cubicBezTo>
                  <a:lnTo>
                    <a:pt x="6323" y="8994"/>
                  </a:lnTo>
                  <a:cubicBezTo>
                    <a:pt x="6612" y="8908"/>
                    <a:pt x="6901" y="8792"/>
                    <a:pt x="7175" y="8648"/>
                  </a:cubicBezTo>
                  <a:lnTo>
                    <a:pt x="8186" y="9326"/>
                  </a:lnTo>
                  <a:cubicBezTo>
                    <a:pt x="8265" y="9381"/>
                    <a:pt x="8358" y="9408"/>
                    <a:pt x="8451" y="9408"/>
                  </a:cubicBezTo>
                  <a:cubicBezTo>
                    <a:pt x="8576" y="9408"/>
                    <a:pt x="8701" y="9360"/>
                    <a:pt x="8792" y="9268"/>
                  </a:cubicBezTo>
                  <a:lnTo>
                    <a:pt x="9254" y="8807"/>
                  </a:lnTo>
                  <a:cubicBezTo>
                    <a:pt x="9413" y="8633"/>
                    <a:pt x="9441" y="8388"/>
                    <a:pt x="9311" y="8200"/>
                  </a:cubicBezTo>
                  <a:lnTo>
                    <a:pt x="8633" y="7175"/>
                  </a:lnTo>
                  <a:cubicBezTo>
                    <a:pt x="8792" y="6915"/>
                    <a:pt x="8907" y="6627"/>
                    <a:pt x="8994" y="6338"/>
                  </a:cubicBezTo>
                  <a:lnTo>
                    <a:pt x="10192" y="6093"/>
                  </a:lnTo>
                  <a:cubicBezTo>
                    <a:pt x="10409" y="6049"/>
                    <a:pt x="10567" y="5847"/>
                    <a:pt x="10582" y="5616"/>
                  </a:cubicBezTo>
                  <a:lnTo>
                    <a:pt x="10582" y="4967"/>
                  </a:lnTo>
                  <a:cubicBezTo>
                    <a:pt x="10567" y="4736"/>
                    <a:pt x="10409" y="4534"/>
                    <a:pt x="10192" y="4490"/>
                  </a:cubicBezTo>
                  <a:lnTo>
                    <a:pt x="8994" y="4259"/>
                  </a:lnTo>
                  <a:cubicBezTo>
                    <a:pt x="8907" y="3956"/>
                    <a:pt x="8792" y="3682"/>
                    <a:pt x="8647" y="3408"/>
                  </a:cubicBezTo>
                  <a:lnTo>
                    <a:pt x="9311" y="2397"/>
                  </a:lnTo>
                  <a:cubicBezTo>
                    <a:pt x="9441" y="2195"/>
                    <a:pt x="9413" y="1950"/>
                    <a:pt x="9254" y="1791"/>
                  </a:cubicBezTo>
                  <a:lnTo>
                    <a:pt x="8792" y="1315"/>
                  </a:lnTo>
                  <a:cubicBezTo>
                    <a:pt x="8701" y="1223"/>
                    <a:pt x="8576" y="1175"/>
                    <a:pt x="8451" y="1175"/>
                  </a:cubicBezTo>
                  <a:cubicBezTo>
                    <a:pt x="8358" y="1175"/>
                    <a:pt x="8265" y="1202"/>
                    <a:pt x="8186" y="1257"/>
                  </a:cubicBezTo>
                  <a:lnTo>
                    <a:pt x="7175" y="1935"/>
                  </a:lnTo>
                  <a:cubicBezTo>
                    <a:pt x="6901" y="1791"/>
                    <a:pt x="6612" y="1675"/>
                    <a:pt x="6323" y="1589"/>
                  </a:cubicBezTo>
                  <a:lnTo>
                    <a:pt x="6078" y="391"/>
                  </a:lnTo>
                  <a:cubicBezTo>
                    <a:pt x="6035" y="160"/>
                    <a:pt x="5847" y="1"/>
                    <a:pt x="5616" y="1"/>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7" name="Google Shape;4866;p63"/>
            <p:cNvSpPr/>
            <p:nvPr/>
          </p:nvSpPr>
          <p:spPr>
            <a:xfrm>
              <a:off x="6143480" y="2983301"/>
              <a:ext cx="142321" cy="121821"/>
            </a:xfrm>
            <a:custGeom>
              <a:avLst/>
              <a:gdLst/>
              <a:ahLst/>
              <a:cxnLst/>
              <a:rect l="l" t="t" r="r" b="b"/>
              <a:pathLst>
                <a:path w="5429" h="4647" extrusionOk="0">
                  <a:moveTo>
                    <a:pt x="3104" y="1"/>
                  </a:moveTo>
                  <a:cubicBezTo>
                    <a:pt x="1040" y="1"/>
                    <a:pt x="0" y="2498"/>
                    <a:pt x="1458" y="3956"/>
                  </a:cubicBezTo>
                  <a:cubicBezTo>
                    <a:pt x="1931" y="4433"/>
                    <a:pt x="2515" y="4647"/>
                    <a:pt x="3087" y="4647"/>
                  </a:cubicBezTo>
                  <a:cubicBezTo>
                    <a:pt x="4281" y="4647"/>
                    <a:pt x="5428" y="3720"/>
                    <a:pt x="5428" y="2325"/>
                  </a:cubicBezTo>
                  <a:cubicBezTo>
                    <a:pt x="5428" y="1040"/>
                    <a:pt x="4389" y="1"/>
                    <a:pt x="3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8" name="Google Shape;4867;p63"/>
            <p:cNvSpPr/>
            <p:nvPr/>
          </p:nvSpPr>
          <p:spPr>
            <a:xfrm>
              <a:off x="6184349" y="3013946"/>
              <a:ext cx="70781" cy="60557"/>
            </a:xfrm>
            <a:custGeom>
              <a:avLst/>
              <a:gdLst/>
              <a:ahLst/>
              <a:cxnLst/>
              <a:rect l="l" t="t" r="r" b="b"/>
              <a:pathLst>
                <a:path w="2700" h="2310" extrusionOk="0">
                  <a:moveTo>
                    <a:pt x="1545" y="1"/>
                  </a:moveTo>
                  <a:cubicBezTo>
                    <a:pt x="520" y="1"/>
                    <a:pt x="0" y="1242"/>
                    <a:pt x="722" y="1964"/>
                  </a:cubicBezTo>
                  <a:cubicBezTo>
                    <a:pt x="961" y="2203"/>
                    <a:pt x="1253" y="2310"/>
                    <a:pt x="1539" y="2310"/>
                  </a:cubicBezTo>
                  <a:cubicBezTo>
                    <a:pt x="2134" y="2310"/>
                    <a:pt x="2700" y="1848"/>
                    <a:pt x="2700" y="1156"/>
                  </a:cubicBezTo>
                  <a:cubicBezTo>
                    <a:pt x="2700" y="506"/>
                    <a:pt x="2180" y="1"/>
                    <a:pt x="1545" y="1"/>
                  </a:cubicBezTo>
                  <a:close/>
                </a:path>
              </a:pathLst>
            </a:custGeom>
            <a:solidFill>
              <a:srgbClr val="0606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79" name="Google Shape;4868;p63"/>
            <p:cNvSpPr/>
            <p:nvPr/>
          </p:nvSpPr>
          <p:spPr>
            <a:xfrm>
              <a:off x="6268368" y="3087374"/>
              <a:ext cx="182404" cy="182797"/>
            </a:xfrm>
            <a:custGeom>
              <a:avLst/>
              <a:gdLst/>
              <a:ahLst/>
              <a:cxnLst/>
              <a:rect l="l" t="t" r="r" b="b"/>
              <a:pathLst>
                <a:path w="6958" h="6973" extrusionOk="0">
                  <a:moveTo>
                    <a:pt x="3262" y="0"/>
                  </a:moveTo>
                  <a:cubicBezTo>
                    <a:pt x="3118" y="0"/>
                    <a:pt x="2988" y="116"/>
                    <a:pt x="2945" y="260"/>
                  </a:cubicBezTo>
                  <a:lnTo>
                    <a:pt x="2801" y="1054"/>
                  </a:lnTo>
                  <a:cubicBezTo>
                    <a:pt x="2598" y="1097"/>
                    <a:pt x="2411" y="1184"/>
                    <a:pt x="2238" y="1285"/>
                  </a:cubicBezTo>
                  <a:lnTo>
                    <a:pt x="1574" y="838"/>
                  </a:lnTo>
                  <a:cubicBezTo>
                    <a:pt x="1518" y="800"/>
                    <a:pt x="1454" y="782"/>
                    <a:pt x="1392" y="782"/>
                  </a:cubicBezTo>
                  <a:cubicBezTo>
                    <a:pt x="1308" y="782"/>
                    <a:pt x="1227" y="815"/>
                    <a:pt x="1169" y="881"/>
                  </a:cubicBezTo>
                  <a:lnTo>
                    <a:pt x="866" y="1184"/>
                  </a:lnTo>
                  <a:cubicBezTo>
                    <a:pt x="765" y="1285"/>
                    <a:pt x="736" y="1458"/>
                    <a:pt x="823" y="1574"/>
                  </a:cubicBezTo>
                  <a:lnTo>
                    <a:pt x="1270" y="2252"/>
                  </a:lnTo>
                  <a:cubicBezTo>
                    <a:pt x="1169" y="2426"/>
                    <a:pt x="1097" y="2613"/>
                    <a:pt x="1039" y="2801"/>
                  </a:cubicBezTo>
                  <a:lnTo>
                    <a:pt x="260" y="2960"/>
                  </a:lnTo>
                  <a:cubicBezTo>
                    <a:pt x="101" y="2988"/>
                    <a:pt x="0" y="3118"/>
                    <a:pt x="0" y="3277"/>
                  </a:cubicBezTo>
                  <a:lnTo>
                    <a:pt x="0" y="3710"/>
                  </a:lnTo>
                  <a:cubicBezTo>
                    <a:pt x="0" y="3855"/>
                    <a:pt x="101" y="3985"/>
                    <a:pt x="260" y="4013"/>
                  </a:cubicBezTo>
                  <a:lnTo>
                    <a:pt x="1039" y="4172"/>
                  </a:lnTo>
                  <a:cubicBezTo>
                    <a:pt x="1097" y="4360"/>
                    <a:pt x="1169" y="4548"/>
                    <a:pt x="1270" y="4735"/>
                  </a:cubicBezTo>
                  <a:lnTo>
                    <a:pt x="823" y="5399"/>
                  </a:lnTo>
                  <a:cubicBezTo>
                    <a:pt x="751" y="5529"/>
                    <a:pt x="765" y="5688"/>
                    <a:pt x="866" y="5803"/>
                  </a:cubicBezTo>
                  <a:lnTo>
                    <a:pt x="1169" y="6107"/>
                  </a:lnTo>
                  <a:cubicBezTo>
                    <a:pt x="1234" y="6163"/>
                    <a:pt x="1312" y="6192"/>
                    <a:pt x="1390" y="6192"/>
                  </a:cubicBezTo>
                  <a:cubicBezTo>
                    <a:pt x="1453" y="6192"/>
                    <a:pt x="1516" y="6174"/>
                    <a:pt x="1574" y="6135"/>
                  </a:cubicBezTo>
                  <a:lnTo>
                    <a:pt x="2238" y="5702"/>
                  </a:lnTo>
                  <a:cubicBezTo>
                    <a:pt x="2411" y="5789"/>
                    <a:pt x="2598" y="5876"/>
                    <a:pt x="2801" y="5919"/>
                  </a:cubicBezTo>
                  <a:lnTo>
                    <a:pt x="2959" y="6713"/>
                  </a:lnTo>
                  <a:cubicBezTo>
                    <a:pt x="2988" y="6857"/>
                    <a:pt x="3118" y="6973"/>
                    <a:pt x="3262" y="6973"/>
                  </a:cubicBezTo>
                  <a:lnTo>
                    <a:pt x="3696" y="6973"/>
                  </a:lnTo>
                  <a:cubicBezTo>
                    <a:pt x="3840" y="6973"/>
                    <a:pt x="3970" y="6857"/>
                    <a:pt x="3999" y="6713"/>
                  </a:cubicBezTo>
                  <a:lnTo>
                    <a:pt x="4157" y="5919"/>
                  </a:lnTo>
                  <a:cubicBezTo>
                    <a:pt x="4360" y="5876"/>
                    <a:pt x="4547" y="5789"/>
                    <a:pt x="4720" y="5702"/>
                  </a:cubicBezTo>
                  <a:lnTo>
                    <a:pt x="5384" y="6135"/>
                  </a:lnTo>
                  <a:cubicBezTo>
                    <a:pt x="5442" y="6174"/>
                    <a:pt x="5505" y="6192"/>
                    <a:pt x="5568" y="6192"/>
                  </a:cubicBezTo>
                  <a:cubicBezTo>
                    <a:pt x="5646" y="6192"/>
                    <a:pt x="5724" y="6163"/>
                    <a:pt x="5789" y="6107"/>
                  </a:cubicBezTo>
                  <a:lnTo>
                    <a:pt x="6092" y="5803"/>
                  </a:lnTo>
                  <a:cubicBezTo>
                    <a:pt x="6193" y="5688"/>
                    <a:pt x="6207" y="5529"/>
                    <a:pt x="6135" y="5399"/>
                  </a:cubicBezTo>
                  <a:lnTo>
                    <a:pt x="5688" y="4735"/>
                  </a:lnTo>
                  <a:cubicBezTo>
                    <a:pt x="5789" y="4548"/>
                    <a:pt x="5861" y="4360"/>
                    <a:pt x="5919" y="4172"/>
                  </a:cubicBezTo>
                  <a:lnTo>
                    <a:pt x="6698" y="4013"/>
                  </a:lnTo>
                  <a:cubicBezTo>
                    <a:pt x="6857" y="3985"/>
                    <a:pt x="6958" y="3855"/>
                    <a:pt x="6958" y="3710"/>
                  </a:cubicBezTo>
                  <a:lnTo>
                    <a:pt x="6958" y="3277"/>
                  </a:lnTo>
                  <a:cubicBezTo>
                    <a:pt x="6958" y="3118"/>
                    <a:pt x="6857" y="2988"/>
                    <a:pt x="6698" y="2960"/>
                  </a:cubicBezTo>
                  <a:lnTo>
                    <a:pt x="5919" y="2801"/>
                  </a:lnTo>
                  <a:cubicBezTo>
                    <a:pt x="5861" y="2613"/>
                    <a:pt x="5774" y="2426"/>
                    <a:pt x="5688" y="2252"/>
                  </a:cubicBezTo>
                  <a:lnTo>
                    <a:pt x="6135" y="1574"/>
                  </a:lnTo>
                  <a:cubicBezTo>
                    <a:pt x="6207" y="1458"/>
                    <a:pt x="6193" y="1285"/>
                    <a:pt x="6092" y="1184"/>
                  </a:cubicBezTo>
                  <a:lnTo>
                    <a:pt x="5789" y="881"/>
                  </a:lnTo>
                  <a:cubicBezTo>
                    <a:pt x="5723" y="815"/>
                    <a:pt x="5643" y="782"/>
                    <a:pt x="5562" y="782"/>
                  </a:cubicBezTo>
                  <a:cubicBezTo>
                    <a:pt x="5501" y="782"/>
                    <a:pt x="5440" y="800"/>
                    <a:pt x="5384" y="838"/>
                  </a:cubicBezTo>
                  <a:lnTo>
                    <a:pt x="4720" y="1285"/>
                  </a:lnTo>
                  <a:cubicBezTo>
                    <a:pt x="4533" y="1184"/>
                    <a:pt x="4360" y="1097"/>
                    <a:pt x="4157" y="1054"/>
                  </a:cubicBezTo>
                  <a:lnTo>
                    <a:pt x="3999" y="260"/>
                  </a:lnTo>
                  <a:cubicBezTo>
                    <a:pt x="3970" y="116"/>
                    <a:pt x="3840" y="0"/>
                    <a:pt x="3696"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0" name="Google Shape;4869;p63"/>
            <p:cNvSpPr/>
            <p:nvPr/>
          </p:nvSpPr>
          <p:spPr>
            <a:xfrm>
              <a:off x="6298620" y="3133172"/>
              <a:ext cx="106747" cy="91412"/>
            </a:xfrm>
            <a:custGeom>
              <a:avLst/>
              <a:gdLst/>
              <a:ahLst/>
              <a:cxnLst/>
              <a:rect l="l" t="t" r="r" b="b"/>
              <a:pathLst>
                <a:path w="4072" h="3487" extrusionOk="0">
                  <a:moveTo>
                    <a:pt x="2325" y="0"/>
                  </a:moveTo>
                  <a:cubicBezTo>
                    <a:pt x="780" y="0"/>
                    <a:pt x="1" y="1877"/>
                    <a:pt x="1098" y="2974"/>
                  </a:cubicBezTo>
                  <a:cubicBezTo>
                    <a:pt x="1453" y="3328"/>
                    <a:pt x="1889" y="3487"/>
                    <a:pt x="2317" y="3487"/>
                  </a:cubicBezTo>
                  <a:cubicBezTo>
                    <a:pt x="3212" y="3487"/>
                    <a:pt x="4072" y="2792"/>
                    <a:pt x="4072" y="1747"/>
                  </a:cubicBezTo>
                  <a:cubicBezTo>
                    <a:pt x="4057" y="780"/>
                    <a:pt x="3292" y="0"/>
                    <a:pt x="23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281" name="Google Shape;4870;p63"/>
            <p:cNvSpPr/>
            <p:nvPr/>
          </p:nvSpPr>
          <p:spPr>
            <a:xfrm>
              <a:off x="6322843" y="3151706"/>
              <a:ext cx="63991" cy="54527"/>
            </a:xfrm>
            <a:custGeom>
              <a:avLst/>
              <a:gdLst/>
              <a:ahLst/>
              <a:cxnLst/>
              <a:rect l="l" t="t" r="r" b="b"/>
              <a:pathLst>
                <a:path w="2441" h="2080" extrusionOk="0">
                  <a:moveTo>
                    <a:pt x="1401" y="0"/>
                  </a:moveTo>
                  <a:cubicBezTo>
                    <a:pt x="477" y="0"/>
                    <a:pt x="1" y="1112"/>
                    <a:pt x="665" y="1776"/>
                  </a:cubicBezTo>
                  <a:cubicBezTo>
                    <a:pt x="874" y="1985"/>
                    <a:pt x="1134" y="2079"/>
                    <a:pt x="1388" y="2079"/>
                  </a:cubicBezTo>
                  <a:cubicBezTo>
                    <a:pt x="1924" y="2079"/>
                    <a:pt x="2440" y="1666"/>
                    <a:pt x="2440" y="1040"/>
                  </a:cubicBezTo>
                  <a:cubicBezTo>
                    <a:pt x="2440" y="462"/>
                    <a:pt x="1978" y="0"/>
                    <a:pt x="1401" y="0"/>
                  </a:cubicBezTo>
                  <a:close/>
                </a:path>
              </a:pathLst>
            </a:custGeom>
            <a:solidFill>
              <a:srgbClr val="06060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grpSp>
        <p:nvGrpSpPr>
          <p:cNvPr id="341" name="Google Shape;5146;p71"/>
          <p:cNvGrpSpPr/>
          <p:nvPr/>
        </p:nvGrpSpPr>
        <p:grpSpPr>
          <a:xfrm>
            <a:off x="2320693" y="4057500"/>
            <a:ext cx="5563675" cy="700390"/>
            <a:chOff x="6114449" y="1274274"/>
            <a:chExt cx="2297425" cy="1367613"/>
          </a:xfrm>
        </p:grpSpPr>
        <p:sp>
          <p:nvSpPr>
            <p:cNvPr id="342" name="Google Shape;5147;p71"/>
            <p:cNvSpPr/>
            <p:nvPr/>
          </p:nvSpPr>
          <p:spPr>
            <a:xfrm>
              <a:off x="6159212" y="2528488"/>
              <a:ext cx="2192996" cy="113399"/>
            </a:xfrm>
            <a:custGeom>
              <a:avLst/>
              <a:gdLst/>
              <a:ahLst/>
              <a:cxnLst/>
              <a:rect l="l" t="t" r="r" b="b"/>
              <a:pathLst>
                <a:path w="33426" h="2167" extrusionOk="0">
                  <a:moveTo>
                    <a:pt x="0" y="0"/>
                  </a:moveTo>
                  <a:lnTo>
                    <a:pt x="0" y="621"/>
                  </a:lnTo>
                  <a:lnTo>
                    <a:pt x="33426" y="2166"/>
                  </a:lnTo>
                  <a:lnTo>
                    <a:pt x="33426" y="0"/>
                  </a:lnTo>
                  <a:close/>
                </a:path>
              </a:pathLst>
            </a:cu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nvGrpSpPr>
            <p:cNvPr id="344" name="Google Shape;5149;p71"/>
            <p:cNvGrpSpPr/>
            <p:nvPr/>
          </p:nvGrpSpPr>
          <p:grpSpPr>
            <a:xfrm>
              <a:off x="6114449" y="1274274"/>
              <a:ext cx="2297425" cy="1321601"/>
              <a:chOff x="6114374" y="1537949"/>
              <a:chExt cx="2297425" cy="1321601"/>
            </a:xfrm>
          </p:grpSpPr>
          <p:sp>
            <p:nvSpPr>
              <p:cNvPr id="346" name="Google Shape;5150;p71"/>
              <p:cNvSpPr/>
              <p:nvPr/>
            </p:nvSpPr>
            <p:spPr>
              <a:xfrm>
                <a:off x="6159200" y="1590850"/>
                <a:ext cx="2193000" cy="1229700"/>
              </a:xfrm>
              <a:prstGeom prst="rect">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47" name="Google Shape;5151;p71"/>
              <p:cNvSpPr/>
              <p:nvPr/>
            </p:nvSpPr>
            <p:spPr>
              <a:xfrm rot="2687149">
                <a:off x="8203357" y="1611935"/>
                <a:ext cx="226983" cy="40729"/>
              </a:xfrm>
              <a:prstGeom prst="rect">
                <a:avLst/>
              </a:pr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348" name="Google Shape;5152;p71"/>
              <p:cNvSpPr/>
              <p:nvPr/>
            </p:nvSpPr>
            <p:spPr>
              <a:xfrm rot="2686249">
                <a:off x="6098007" y="2750085"/>
                <a:ext cx="212134" cy="40729"/>
              </a:xfrm>
              <a:prstGeom prst="rect">
                <a:avLst/>
              </a:pr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grpSp>
      <p:sp>
        <p:nvSpPr>
          <p:cNvPr id="359" name="Google Shape;4772;p63"/>
          <p:cNvSpPr txBox="1"/>
          <p:nvPr/>
        </p:nvSpPr>
        <p:spPr>
          <a:xfrm>
            <a:off x="2468402" y="3962587"/>
            <a:ext cx="5727218" cy="825944"/>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fr-FR" sz="1200" kern="0" dirty="0" smtClean="0">
                <a:solidFill>
                  <a:srgbClr val="060607"/>
                </a:solidFill>
                <a:latin typeface="Open Sans"/>
                <a:ea typeface="Open Sans"/>
                <a:cs typeface="Open Sans"/>
                <a:sym typeface="Open Sans"/>
              </a:rPr>
              <a:t>Mission correspondant académique sciences et technologie (CAST) :</a:t>
            </a:r>
            <a:br>
              <a:rPr lang="fr-FR" sz="1200" kern="0" dirty="0" smtClean="0">
                <a:solidFill>
                  <a:srgbClr val="060607"/>
                </a:solidFill>
                <a:latin typeface="Open Sans"/>
                <a:ea typeface="Open Sans"/>
                <a:cs typeface="Open Sans"/>
                <a:sym typeface="Open Sans"/>
              </a:rPr>
            </a:br>
            <a:r>
              <a:rPr lang="fr-FR" sz="1200" kern="0" dirty="0" smtClean="0">
                <a:solidFill>
                  <a:srgbClr val="060607"/>
                </a:solidFill>
                <a:latin typeface="Open Sans"/>
                <a:ea typeface="Open Sans"/>
                <a:cs typeface="Open Sans"/>
                <a:sym typeface="Open Sans"/>
              </a:rPr>
              <a:t>Julien Loche (IA-IPR)</a:t>
            </a:r>
            <a:br>
              <a:rPr lang="fr-FR" sz="1200" kern="0" dirty="0" smtClean="0">
                <a:solidFill>
                  <a:srgbClr val="060607"/>
                </a:solidFill>
                <a:latin typeface="Open Sans"/>
                <a:ea typeface="Open Sans"/>
                <a:cs typeface="Open Sans"/>
                <a:sym typeface="Open Sans"/>
              </a:rPr>
            </a:br>
            <a:r>
              <a:rPr lang="fr-FR" sz="1200" kern="0" dirty="0" smtClean="0">
                <a:solidFill>
                  <a:srgbClr val="060607"/>
                </a:solidFill>
                <a:latin typeface="Open Sans"/>
                <a:ea typeface="Open Sans"/>
                <a:cs typeface="Open Sans"/>
                <a:sym typeface="Open Sans"/>
              </a:rPr>
              <a:t>             </a:t>
            </a:r>
            <a:r>
              <a:rPr lang="fr-FR" sz="1200" kern="0" dirty="0" smtClean="0">
                <a:solidFill>
                  <a:srgbClr val="060607"/>
                </a:solidFill>
                <a:latin typeface="Open Sans"/>
                <a:ea typeface="Open Sans"/>
                <a:cs typeface="Open Sans"/>
                <a:sym typeface="Open Sans"/>
                <a:hlinkClick r:id="rId2"/>
              </a:rPr>
              <a:t>www.sciences-technologie@ac-creteil.fr</a:t>
            </a:r>
            <a:r>
              <a:rPr lang="fr-FR" sz="1200" kern="0" dirty="0" smtClean="0">
                <a:solidFill>
                  <a:srgbClr val="060607"/>
                </a:solidFill>
                <a:latin typeface="Open Sans"/>
                <a:ea typeface="Open Sans"/>
                <a:cs typeface="Open Sans"/>
                <a:sym typeface="Open Sans"/>
              </a:rPr>
              <a:t> </a:t>
            </a:r>
            <a:br>
              <a:rPr lang="fr-FR" sz="1200" kern="0" dirty="0" smtClean="0">
                <a:solidFill>
                  <a:srgbClr val="060607"/>
                </a:solidFill>
                <a:latin typeface="Open Sans"/>
                <a:ea typeface="Open Sans"/>
                <a:cs typeface="Open Sans"/>
                <a:sym typeface="Open Sans"/>
              </a:rPr>
            </a:br>
            <a:r>
              <a:rPr lang="fr-FR" sz="1200" kern="0" dirty="0" smtClean="0">
                <a:solidFill>
                  <a:srgbClr val="060607"/>
                </a:solidFill>
                <a:latin typeface="Open Sans"/>
                <a:ea typeface="Open Sans"/>
                <a:cs typeface="Open Sans"/>
                <a:sym typeface="Open Sans"/>
              </a:rPr>
              <a:t>                                                          </a:t>
            </a:r>
            <a:r>
              <a:rPr lang="fr-FR" sz="1200" kern="0" dirty="0" smtClean="0">
                <a:solidFill>
                  <a:srgbClr val="060607"/>
                </a:solidFill>
                <a:latin typeface="Open Sans"/>
                <a:ea typeface="Open Sans"/>
                <a:cs typeface="Open Sans"/>
                <a:sym typeface="Open Sans"/>
                <a:hlinkClick r:id="rId3"/>
              </a:rPr>
              <a:t>sciences-technologie@ac-creteil.fr</a:t>
            </a:r>
            <a:endParaRPr lang="fr-FR" sz="1200" kern="0" dirty="0" smtClean="0">
              <a:solidFill>
                <a:srgbClr val="060607"/>
              </a:solidFill>
              <a:latin typeface="Open Sans"/>
              <a:ea typeface="Open Sans"/>
              <a:cs typeface="Open Sans"/>
              <a:sym typeface="Open Sans"/>
            </a:endParaRPr>
          </a:p>
          <a:p>
            <a:pPr>
              <a:buClr>
                <a:srgbClr val="000000"/>
              </a:buClr>
              <a:buFont typeface="Arial"/>
              <a:buNone/>
            </a:pPr>
            <a:endParaRPr sz="1200" kern="0" dirty="0">
              <a:solidFill>
                <a:srgbClr val="060607"/>
              </a:solidFill>
              <a:latin typeface="Open Sans"/>
              <a:ea typeface="Open Sans"/>
              <a:cs typeface="Open Sans"/>
              <a:sym typeface="Open Sans"/>
            </a:endParaRPr>
          </a:p>
        </p:txBody>
      </p:sp>
      <p:grpSp>
        <p:nvGrpSpPr>
          <p:cNvPr id="360" name="Google Shape;19524;p121"/>
          <p:cNvGrpSpPr/>
          <p:nvPr/>
        </p:nvGrpSpPr>
        <p:grpSpPr>
          <a:xfrm>
            <a:off x="2497069" y="4287345"/>
            <a:ext cx="499920" cy="300136"/>
            <a:chOff x="6988887" y="1538854"/>
            <a:chExt cx="499920" cy="300136"/>
          </a:xfrm>
        </p:grpSpPr>
        <p:sp>
          <p:nvSpPr>
            <p:cNvPr id="361" name="Google Shape;19525;p121"/>
            <p:cNvSpPr/>
            <p:nvPr/>
          </p:nvSpPr>
          <p:spPr>
            <a:xfrm>
              <a:off x="7052826" y="1538854"/>
              <a:ext cx="372777" cy="247155"/>
            </a:xfrm>
            <a:custGeom>
              <a:avLst/>
              <a:gdLst/>
              <a:ahLst/>
              <a:cxnLst/>
              <a:rect l="l" t="t" r="r" b="b"/>
              <a:pathLst>
                <a:path w="14220" h="9428" extrusionOk="0">
                  <a:moveTo>
                    <a:pt x="622" y="1"/>
                  </a:moveTo>
                  <a:cubicBezTo>
                    <a:pt x="275" y="1"/>
                    <a:pt x="1" y="290"/>
                    <a:pt x="1" y="636"/>
                  </a:cubicBezTo>
                  <a:lnTo>
                    <a:pt x="1" y="9427"/>
                  </a:lnTo>
                  <a:lnTo>
                    <a:pt x="14220" y="9427"/>
                  </a:lnTo>
                  <a:lnTo>
                    <a:pt x="14220" y="636"/>
                  </a:lnTo>
                  <a:cubicBezTo>
                    <a:pt x="14220" y="290"/>
                    <a:pt x="13931" y="1"/>
                    <a:pt x="13585" y="1"/>
                  </a:cubicBezTo>
                  <a:close/>
                </a:path>
              </a:pathLst>
            </a:custGeom>
            <a:solidFill>
              <a:srgbClr val="6D81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19526;p121"/>
            <p:cNvSpPr/>
            <p:nvPr/>
          </p:nvSpPr>
          <p:spPr>
            <a:xfrm>
              <a:off x="6988887" y="1773872"/>
              <a:ext cx="499920" cy="33319"/>
            </a:xfrm>
            <a:custGeom>
              <a:avLst/>
              <a:gdLst/>
              <a:ahLst/>
              <a:cxnLst/>
              <a:rect l="l" t="t" r="r" b="b"/>
              <a:pathLst>
                <a:path w="19070" h="1271" extrusionOk="0">
                  <a:moveTo>
                    <a:pt x="2425" y="0"/>
                  </a:moveTo>
                  <a:lnTo>
                    <a:pt x="0" y="924"/>
                  </a:lnTo>
                  <a:lnTo>
                    <a:pt x="0" y="1271"/>
                  </a:lnTo>
                  <a:lnTo>
                    <a:pt x="19069" y="1271"/>
                  </a:lnTo>
                  <a:lnTo>
                    <a:pt x="19069" y="924"/>
                  </a:lnTo>
                  <a:lnTo>
                    <a:pt x="1665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19527;p121"/>
            <p:cNvSpPr/>
            <p:nvPr/>
          </p:nvSpPr>
          <p:spPr>
            <a:xfrm>
              <a:off x="6988887" y="1798095"/>
              <a:ext cx="499920" cy="40895"/>
            </a:xfrm>
            <a:custGeom>
              <a:avLst/>
              <a:gdLst/>
              <a:ahLst/>
              <a:cxnLst/>
              <a:rect l="l" t="t" r="r" b="b"/>
              <a:pathLst>
                <a:path w="19070" h="1560" extrusionOk="0">
                  <a:moveTo>
                    <a:pt x="0" y="0"/>
                  </a:moveTo>
                  <a:lnTo>
                    <a:pt x="0" y="347"/>
                  </a:lnTo>
                  <a:cubicBezTo>
                    <a:pt x="0" y="1011"/>
                    <a:pt x="549" y="1559"/>
                    <a:pt x="1227" y="1559"/>
                  </a:cubicBezTo>
                  <a:lnTo>
                    <a:pt x="17842" y="1559"/>
                  </a:lnTo>
                  <a:cubicBezTo>
                    <a:pt x="18521" y="1559"/>
                    <a:pt x="19069" y="1011"/>
                    <a:pt x="19069" y="347"/>
                  </a:cubicBezTo>
                  <a:lnTo>
                    <a:pt x="19069" y="0"/>
                  </a:ln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19528;p121"/>
            <p:cNvSpPr/>
            <p:nvPr/>
          </p:nvSpPr>
          <p:spPr>
            <a:xfrm>
              <a:off x="7149323" y="1798095"/>
              <a:ext cx="180543" cy="29544"/>
            </a:xfrm>
            <a:custGeom>
              <a:avLst/>
              <a:gdLst/>
              <a:ahLst/>
              <a:cxnLst/>
              <a:rect l="l" t="t" r="r" b="b"/>
              <a:pathLst>
                <a:path w="6887" h="1127" extrusionOk="0">
                  <a:moveTo>
                    <a:pt x="1" y="0"/>
                  </a:moveTo>
                  <a:lnTo>
                    <a:pt x="1040" y="1039"/>
                  </a:lnTo>
                  <a:cubicBezTo>
                    <a:pt x="1083" y="1097"/>
                    <a:pt x="1156" y="1126"/>
                    <a:pt x="1242" y="1126"/>
                  </a:cubicBezTo>
                  <a:lnTo>
                    <a:pt x="5645" y="1126"/>
                  </a:lnTo>
                  <a:cubicBezTo>
                    <a:pt x="5717" y="1126"/>
                    <a:pt x="5804" y="1097"/>
                    <a:pt x="5847" y="1039"/>
                  </a:cubicBezTo>
                  <a:lnTo>
                    <a:pt x="6887" y="0"/>
                  </a:lnTo>
                  <a:lnTo>
                    <a:pt x="6064" y="0"/>
                  </a:lnTo>
                  <a:lnTo>
                    <a:pt x="5515" y="549"/>
                  </a:lnTo>
                  <a:lnTo>
                    <a:pt x="1358" y="549"/>
                  </a:lnTo>
                  <a:lnTo>
                    <a:pt x="809" y="0"/>
                  </a:lnTo>
                  <a:close/>
                </a:path>
              </a:pathLst>
            </a:custGeom>
            <a:solidFill>
              <a:srgbClr val="94A5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19529;p121"/>
            <p:cNvSpPr/>
            <p:nvPr/>
          </p:nvSpPr>
          <p:spPr>
            <a:xfrm>
              <a:off x="7052826" y="1562317"/>
              <a:ext cx="372777" cy="188119"/>
            </a:xfrm>
            <a:custGeom>
              <a:avLst/>
              <a:gdLst/>
              <a:ahLst/>
              <a:cxnLst/>
              <a:rect l="l" t="t" r="r" b="b"/>
              <a:pathLst>
                <a:path w="14220" h="7176" extrusionOk="0">
                  <a:moveTo>
                    <a:pt x="1" y="1"/>
                  </a:moveTo>
                  <a:lnTo>
                    <a:pt x="1" y="7175"/>
                  </a:lnTo>
                  <a:lnTo>
                    <a:pt x="14220" y="7175"/>
                  </a:lnTo>
                  <a:lnTo>
                    <a:pt x="14220" y="1"/>
                  </a:lnTo>
                  <a:close/>
                </a:path>
              </a:pathLst>
            </a:custGeom>
            <a:solidFill>
              <a:srgbClr val="91A2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19530;p121"/>
            <p:cNvSpPr/>
            <p:nvPr/>
          </p:nvSpPr>
          <p:spPr>
            <a:xfrm>
              <a:off x="7052826" y="1562317"/>
              <a:ext cx="139674" cy="188119"/>
            </a:xfrm>
            <a:custGeom>
              <a:avLst/>
              <a:gdLst/>
              <a:ahLst/>
              <a:cxnLst/>
              <a:rect l="l" t="t" r="r" b="b"/>
              <a:pathLst>
                <a:path w="5328" h="7176" extrusionOk="0">
                  <a:moveTo>
                    <a:pt x="1" y="1"/>
                  </a:moveTo>
                  <a:lnTo>
                    <a:pt x="1" y="7175"/>
                  </a:lnTo>
                  <a:lnTo>
                    <a:pt x="5327" y="7175"/>
                  </a:lnTo>
                  <a:lnTo>
                    <a:pt x="532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19531;p121"/>
            <p:cNvSpPr/>
            <p:nvPr/>
          </p:nvSpPr>
          <p:spPr>
            <a:xfrm>
              <a:off x="7087639" y="1601692"/>
              <a:ext cx="44697" cy="25376"/>
            </a:xfrm>
            <a:custGeom>
              <a:avLst/>
              <a:gdLst/>
              <a:ahLst/>
              <a:cxnLst/>
              <a:rect l="l" t="t" r="r" b="b"/>
              <a:pathLst>
                <a:path w="1705" h="968" extrusionOk="0">
                  <a:moveTo>
                    <a:pt x="189" y="0"/>
                  </a:moveTo>
                  <a:cubicBezTo>
                    <a:pt x="87" y="0"/>
                    <a:pt x="1" y="72"/>
                    <a:pt x="1" y="173"/>
                  </a:cubicBezTo>
                  <a:lnTo>
                    <a:pt x="1" y="794"/>
                  </a:lnTo>
                  <a:cubicBezTo>
                    <a:pt x="1" y="881"/>
                    <a:pt x="87" y="967"/>
                    <a:pt x="189" y="967"/>
                  </a:cubicBezTo>
                  <a:lnTo>
                    <a:pt x="1517" y="967"/>
                  </a:lnTo>
                  <a:cubicBezTo>
                    <a:pt x="1618" y="967"/>
                    <a:pt x="1704" y="881"/>
                    <a:pt x="1704" y="794"/>
                  </a:cubicBezTo>
                  <a:lnTo>
                    <a:pt x="1704" y="173"/>
                  </a:lnTo>
                  <a:cubicBezTo>
                    <a:pt x="1704" y="72"/>
                    <a:pt x="1618" y="0"/>
                    <a:pt x="1517" y="0"/>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19532;p121"/>
            <p:cNvSpPr/>
            <p:nvPr/>
          </p:nvSpPr>
          <p:spPr>
            <a:xfrm>
              <a:off x="7077442" y="1642561"/>
              <a:ext cx="100299" cy="15152"/>
            </a:xfrm>
            <a:custGeom>
              <a:avLst/>
              <a:gdLst/>
              <a:ahLst/>
              <a:cxnLst/>
              <a:rect l="l" t="t" r="r" b="b"/>
              <a:pathLst>
                <a:path w="3826" h="578" extrusionOk="0">
                  <a:moveTo>
                    <a:pt x="390" y="0"/>
                  </a:moveTo>
                  <a:cubicBezTo>
                    <a:pt x="0" y="0"/>
                    <a:pt x="0" y="578"/>
                    <a:pt x="390" y="578"/>
                  </a:cubicBezTo>
                  <a:lnTo>
                    <a:pt x="3436" y="578"/>
                  </a:lnTo>
                  <a:cubicBezTo>
                    <a:pt x="3825" y="578"/>
                    <a:pt x="3825" y="0"/>
                    <a:pt x="3436" y="0"/>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19533;p121"/>
            <p:cNvSpPr/>
            <p:nvPr/>
          </p:nvSpPr>
          <p:spPr>
            <a:xfrm>
              <a:off x="7122846" y="1671686"/>
              <a:ext cx="44670" cy="25769"/>
            </a:xfrm>
            <a:custGeom>
              <a:avLst/>
              <a:gdLst/>
              <a:ahLst/>
              <a:cxnLst/>
              <a:rect l="l" t="t" r="r" b="b"/>
              <a:pathLst>
                <a:path w="1704" h="983" extrusionOk="0">
                  <a:moveTo>
                    <a:pt x="188" y="1"/>
                  </a:moveTo>
                  <a:cubicBezTo>
                    <a:pt x="87" y="1"/>
                    <a:pt x="0" y="87"/>
                    <a:pt x="0" y="188"/>
                  </a:cubicBezTo>
                  <a:lnTo>
                    <a:pt x="0" y="795"/>
                  </a:lnTo>
                  <a:cubicBezTo>
                    <a:pt x="0" y="896"/>
                    <a:pt x="87" y="982"/>
                    <a:pt x="188" y="982"/>
                  </a:cubicBezTo>
                  <a:lnTo>
                    <a:pt x="1516" y="982"/>
                  </a:lnTo>
                  <a:cubicBezTo>
                    <a:pt x="1617" y="982"/>
                    <a:pt x="1704" y="896"/>
                    <a:pt x="1704" y="795"/>
                  </a:cubicBezTo>
                  <a:lnTo>
                    <a:pt x="1704" y="188"/>
                  </a:lnTo>
                  <a:cubicBezTo>
                    <a:pt x="1704" y="87"/>
                    <a:pt x="1617" y="1"/>
                    <a:pt x="1516" y="1"/>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19534;p121"/>
            <p:cNvSpPr/>
            <p:nvPr/>
          </p:nvSpPr>
          <p:spPr>
            <a:xfrm>
              <a:off x="7077442" y="1712948"/>
              <a:ext cx="100299" cy="15152"/>
            </a:xfrm>
            <a:custGeom>
              <a:avLst/>
              <a:gdLst/>
              <a:ahLst/>
              <a:cxnLst/>
              <a:rect l="l" t="t" r="r" b="b"/>
              <a:pathLst>
                <a:path w="3826" h="578" extrusionOk="0">
                  <a:moveTo>
                    <a:pt x="390" y="0"/>
                  </a:moveTo>
                  <a:cubicBezTo>
                    <a:pt x="0" y="0"/>
                    <a:pt x="0" y="578"/>
                    <a:pt x="390" y="578"/>
                  </a:cubicBezTo>
                  <a:lnTo>
                    <a:pt x="3436" y="578"/>
                  </a:lnTo>
                  <a:cubicBezTo>
                    <a:pt x="3825" y="578"/>
                    <a:pt x="3825" y="0"/>
                    <a:pt x="3436" y="0"/>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19535;p121"/>
            <p:cNvSpPr/>
            <p:nvPr/>
          </p:nvSpPr>
          <p:spPr>
            <a:xfrm>
              <a:off x="7228807" y="1623922"/>
              <a:ext cx="51041" cy="79589"/>
            </a:xfrm>
            <a:custGeom>
              <a:avLst/>
              <a:gdLst/>
              <a:ahLst/>
              <a:cxnLst/>
              <a:rect l="l" t="t" r="r" b="b"/>
              <a:pathLst>
                <a:path w="1947" h="3036" extrusionOk="0">
                  <a:moveTo>
                    <a:pt x="1529" y="1"/>
                  </a:moveTo>
                  <a:cubicBezTo>
                    <a:pt x="1462" y="1"/>
                    <a:pt x="1392" y="27"/>
                    <a:pt x="1328" y="90"/>
                  </a:cubicBezTo>
                  <a:lnTo>
                    <a:pt x="116" y="1317"/>
                  </a:lnTo>
                  <a:cubicBezTo>
                    <a:pt x="0" y="1433"/>
                    <a:pt x="0" y="1606"/>
                    <a:pt x="116" y="1722"/>
                  </a:cubicBezTo>
                  <a:lnTo>
                    <a:pt x="1328" y="2949"/>
                  </a:lnTo>
                  <a:cubicBezTo>
                    <a:pt x="1386" y="2992"/>
                    <a:pt x="1458" y="3035"/>
                    <a:pt x="1530" y="3035"/>
                  </a:cubicBezTo>
                  <a:cubicBezTo>
                    <a:pt x="1790" y="3035"/>
                    <a:pt x="1920" y="2718"/>
                    <a:pt x="1747" y="2544"/>
                  </a:cubicBezTo>
                  <a:lnTo>
                    <a:pt x="722" y="1520"/>
                  </a:lnTo>
                  <a:lnTo>
                    <a:pt x="1747" y="495"/>
                  </a:lnTo>
                  <a:cubicBezTo>
                    <a:pt x="1947" y="295"/>
                    <a:pt x="1754" y="1"/>
                    <a:pt x="1529" y="1"/>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19536;p121"/>
            <p:cNvSpPr/>
            <p:nvPr/>
          </p:nvSpPr>
          <p:spPr>
            <a:xfrm>
              <a:off x="7342449" y="1624079"/>
              <a:ext cx="50988" cy="79431"/>
            </a:xfrm>
            <a:custGeom>
              <a:avLst/>
              <a:gdLst/>
              <a:ahLst/>
              <a:cxnLst/>
              <a:rect l="l" t="t" r="r" b="b"/>
              <a:pathLst>
                <a:path w="1945" h="3030" extrusionOk="0">
                  <a:moveTo>
                    <a:pt x="420" y="1"/>
                  </a:moveTo>
                  <a:cubicBezTo>
                    <a:pt x="194" y="1"/>
                    <a:pt x="0" y="291"/>
                    <a:pt x="212" y="503"/>
                  </a:cubicBezTo>
                  <a:lnTo>
                    <a:pt x="1223" y="1514"/>
                  </a:lnTo>
                  <a:lnTo>
                    <a:pt x="212" y="2538"/>
                  </a:lnTo>
                  <a:cubicBezTo>
                    <a:pt x="25" y="2712"/>
                    <a:pt x="155" y="3029"/>
                    <a:pt x="415" y="3029"/>
                  </a:cubicBezTo>
                  <a:cubicBezTo>
                    <a:pt x="487" y="3029"/>
                    <a:pt x="559" y="2986"/>
                    <a:pt x="617" y="2943"/>
                  </a:cubicBezTo>
                  <a:lnTo>
                    <a:pt x="1844" y="1716"/>
                  </a:lnTo>
                  <a:cubicBezTo>
                    <a:pt x="1945" y="1600"/>
                    <a:pt x="1945" y="1427"/>
                    <a:pt x="1844" y="1311"/>
                  </a:cubicBezTo>
                  <a:lnTo>
                    <a:pt x="617" y="84"/>
                  </a:lnTo>
                  <a:cubicBezTo>
                    <a:pt x="555" y="26"/>
                    <a:pt x="486" y="1"/>
                    <a:pt x="420" y="1"/>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19537;p121"/>
            <p:cNvSpPr/>
            <p:nvPr/>
          </p:nvSpPr>
          <p:spPr>
            <a:xfrm>
              <a:off x="7287450" y="1614485"/>
              <a:ext cx="48734" cy="98490"/>
            </a:xfrm>
            <a:custGeom>
              <a:avLst/>
              <a:gdLst/>
              <a:ahLst/>
              <a:cxnLst/>
              <a:rect l="l" t="t" r="r" b="b"/>
              <a:pathLst>
                <a:path w="1859" h="3757" extrusionOk="0">
                  <a:moveTo>
                    <a:pt x="1494" y="1"/>
                  </a:moveTo>
                  <a:cubicBezTo>
                    <a:pt x="1388" y="1"/>
                    <a:pt x="1281" y="57"/>
                    <a:pt x="1228" y="191"/>
                  </a:cubicBezTo>
                  <a:lnTo>
                    <a:pt x="73" y="3366"/>
                  </a:lnTo>
                  <a:cubicBezTo>
                    <a:pt x="1" y="3554"/>
                    <a:pt x="131" y="3742"/>
                    <a:pt x="333" y="3756"/>
                  </a:cubicBezTo>
                  <a:cubicBezTo>
                    <a:pt x="463" y="3756"/>
                    <a:pt x="564" y="3684"/>
                    <a:pt x="607" y="3568"/>
                  </a:cubicBezTo>
                  <a:lnTo>
                    <a:pt x="1776" y="393"/>
                  </a:lnTo>
                  <a:cubicBezTo>
                    <a:pt x="1858" y="165"/>
                    <a:pt x="1676" y="1"/>
                    <a:pt x="1494" y="1"/>
                  </a:cubicBezTo>
                  <a:close/>
                </a:path>
              </a:pathLst>
            </a:custGeom>
            <a:solidFill>
              <a:srgbClr val="F2F3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 name="Google Shape;14061;p117"/>
          <p:cNvGrpSpPr/>
          <p:nvPr/>
        </p:nvGrpSpPr>
        <p:grpSpPr>
          <a:xfrm>
            <a:off x="4585407" y="1785365"/>
            <a:ext cx="387781" cy="286680"/>
            <a:chOff x="6633976" y="2459552"/>
            <a:chExt cx="387781" cy="286680"/>
          </a:xfrm>
        </p:grpSpPr>
        <p:sp>
          <p:nvSpPr>
            <p:cNvPr id="387" name="Google Shape;14062;p117"/>
            <p:cNvSpPr/>
            <p:nvPr/>
          </p:nvSpPr>
          <p:spPr>
            <a:xfrm>
              <a:off x="6635473" y="2459552"/>
              <a:ext cx="386285" cy="205773"/>
            </a:xfrm>
            <a:custGeom>
              <a:avLst/>
              <a:gdLst/>
              <a:ahLst/>
              <a:cxnLst/>
              <a:rect l="l" t="t" r="r" b="b"/>
              <a:pathLst>
                <a:path w="14710" h="7836" extrusionOk="0">
                  <a:moveTo>
                    <a:pt x="5944" y="1"/>
                  </a:moveTo>
                  <a:cubicBezTo>
                    <a:pt x="4569" y="1"/>
                    <a:pt x="3205" y="834"/>
                    <a:pt x="2747" y="2380"/>
                  </a:cubicBezTo>
                  <a:lnTo>
                    <a:pt x="2728" y="2380"/>
                  </a:lnTo>
                  <a:cubicBezTo>
                    <a:pt x="1216" y="2380"/>
                    <a:pt x="0" y="3596"/>
                    <a:pt x="0" y="5108"/>
                  </a:cubicBezTo>
                  <a:cubicBezTo>
                    <a:pt x="0" y="6610"/>
                    <a:pt x="1216" y="7835"/>
                    <a:pt x="2728" y="7835"/>
                  </a:cubicBezTo>
                  <a:lnTo>
                    <a:pt x="12451" y="7835"/>
                  </a:lnTo>
                  <a:cubicBezTo>
                    <a:pt x="13696" y="7835"/>
                    <a:pt x="14710" y="6821"/>
                    <a:pt x="14710" y="5577"/>
                  </a:cubicBezTo>
                  <a:cubicBezTo>
                    <a:pt x="14710" y="4333"/>
                    <a:pt x="13696" y="3328"/>
                    <a:pt x="12451" y="3328"/>
                  </a:cubicBezTo>
                  <a:cubicBezTo>
                    <a:pt x="12375" y="3328"/>
                    <a:pt x="12298" y="3328"/>
                    <a:pt x="12212" y="3337"/>
                  </a:cubicBezTo>
                  <a:cubicBezTo>
                    <a:pt x="11852" y="2172"/>
                    <a:pt x="10772" y="1424"/>
                    <a:pt x="9614" y="1424"/>
                  </a:cubicBezTo>
                  <a:cubicBezTo>
                    <a:pt x="9327" y="1424"/>
                    <a:pt x="9035" y="1470"/>
                    <a:pt x="8748" y="1567"/>
                  </a:cubicBezTo>
                  <a:cubicBezTo>
                    <a:pt x="8087" y="504"/>
                    <a:pt x="7012" y="1"/>
                    <a:pt x="594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14063;p117"/>
            <p:cNvSpPr/>
            <p:nvPr/>
          </p:nvSpPr>
          <p:spPr>
            <a:xfrm>
              <a:off x="6633976" y="2522051"/>
              <a:ext cx="352856" cy="143012"/>
            </a:xfrm>
            <a:custGeom>
              <a:avLst/>
              <a:gdLst/>
              <a:ahLst/>
              <a:cxnLst/>
              <a:rect l="l" t="t" r="r" b="b"/>
              <a:pathLst>
                <a:path w="13437" h="5446" extrusionOk="0">
                  <a:moveTo>
                    <a:pt x="2661" y="0"/>
                  </a:moveTo>
                  <a:cubicBezTo>
                    <a:pt x="1168" y="67"/>
                    <a:pt x="0" y="1321"/>
                    <a:pt x="48" y="2814"/>
                  </a:cubicBezTo>
                  <a:cubicBezTo>
                    <a:pt x="96" y="4307"/>
                    <a:pt x="1378" y="5446"/>
                    <a:pt x="2862" y="5446"/>
                  </a:cubicBezTo>
                  <a:lnTo>
                    <a:pt x="12690" y="5446"/>
                  </a:lnTo>
                  <a:cubicBezTo>
                    <a:pt x="13437" y="5388"/>
                    <a:pt x="13370" y="4269"/>
                    <a:pt x="12623" y="4269"/>
                  </a:cubicBezTo>
                  <a:lnTo>
                    <a:pt x="10738" y="4269"/>
                  </a:lnTo>
                  <a:cubicBezTo>
                    <a:pt x="10604" y="4269"/>
                    <a:pt x="10499" y="4154"/>
                    <a:pt x="10499" y="4029"/>
                  </a:cubicBezTo>
                  <a:lnTo>
                    <a:pt x="10499" y="3273"/>
                  </a:lnTo>
                  <a:cubicBezTo>
                    <a:pt x="10499" y="3024"/>
                    <a:pt x="10393" y="2776"/>
                    <a:pt x="10221" y="2603"/>
                  </a:cubicBezTo>
                  <a:lnTo>
                    <a:pt x="8833" y="1216"/>
                  </a:lnTo>
                  <a:cubicBezTo>
                    <a:pt x="8652" y="1043"/>
                    <a:pt x="8412" y="938"/>
                    <a:pt x="8163" y="938"/>
                  </a:cubicBezTo>
                  <a:lnTo>
                    <a:pt x="5034" y="938"/>
                  </a:lnTo>
                  <a:cubicBezTo>
                    <a:pt x="4642" y="938"/>
                    <a:pt x="4316" y="1263"/>
                    <a:pt x="4316" y="1656"/>
                  </a:cubicBezTo>
                  <a:lnTo>
                    <a:pt x="4316" y="3867"/>
                  </a:lnTo>
                  <a:cubicBezTo>
                    <a:pt x="4316" y="4000"/>
                    <a:pt x="4206" y="4102"/>
                    <a:pt x="4082" y="4102"/>
                  </a:cubicBezTo>
                  <a:cubicBezTo>
                    <a:pt x="4055" y="4102"/>
                    <a:pt x="4028" y="4097"/>
                    <a:pt x="4000" y="4087"/>
                  </a:cubicBezTo>
                  <a:cubicBezTo>
                    <a:pt x="2316" y="3503"/>
                    <a:pt x="1646" y="1474"/>
                    <a:pt x="266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14064;p117"/>
            <p:cNvSpPr/>
            <p:nvPr/>
          </p:nvSpPr>
          <p:spPr>
            <a:xfrm>
              <a:off x="6759867" y="2559235"/>
              <a:ext cx="137261" cy="186997"/>
            </a:xfrm>
            <a:custGeom>
              <a:avLst/>
              <a:gdLst/>
              <a:ahLst/>
              <a:cxnLst/>
              <a:rect l="l" t="t" r="r" b="b"/>
              <a:pathLst>
                <a:path w="5227" h="7121" extrusionOk="0">
                  <a:moveTo>
                    <a:pt x="240" y="1"/>
                  </a:moveTo>
                  <a:cubicBezTo>
                    <a:pt x="106" y="1"/>
                    <a:pt x="1" y="106"/>
                    <a:pt x="1" y="240"/>
                  </a:cubicBezTo>
                  <a:lnTo>
                    <a:pt x="1" y="6882"/>
                  </a:lnTo>
                  <a:cubicBezTo>
                    <a:pt x="1" y="7016"/>
                    <a:pt x="106" y="7121"/>
                    <a:pt x="240" y="7121"/>
                  </a:cubicBezTo>
                  <a:lnTo>
                    <a:pt x="4987" y="7121"/>
                  </a:lnTo>
                  <a:cubicBezTo>
                    <a:pt x="5121" y="7121"/>
                    <a:pt x="5226" y="7016"/>
                    <a:pt x="5226" y="6882"/>
                  </a:cubicBezTo>
                  <a:lnTo>
                    <a:pt x="5226" y="1857"/>
                  </a:lnTo>
                  <a:cubicBezTo>
                    <a:pt x="5226" y="1733"/>
                    <a:pt x="5178" y="1608"/>
                    <a:pt x="5092" y="1522"/>
                  </a:cubicBezTo>
                  <a:lnTo>
                    <a:pt x="3704" y="144"/>
                  </a:lnTo>
                  <a:cubicBezTo>
                    <a:pt x="3618" y="48"/>
                    <a:pt x="3494" y="1"/>
                    <a:pt x="3369" y="1"/>
                  </a:cubicBezTo>
                  <a:close/>
                </a:path>
              </a:pathLst>
            </a:custGeom>
            <a:solidFill>
              <a:srgbClr val="6376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14065;p117"/>
            <p:cNvSpPr/>
            <p:nvPr/>
          </p:nvSpPr>
          <p:spPr>
            <a:xfrm>
              <a:off x="6792613" y="2632553"/>
              <a:ext cx="72189" cy="84163"/>
            </a:xfrm>
            <a:custGeom>
              <a:avLst/>
              <a:gdLst/>
              <a:ahLst/>
              <a:cxnLst/>
              <a:rect l="l" t="t" r="r" b="b"/>
              <a:pathLst>
                <a:path w="2749" h="3205" extrusionOk="0">
                  <a:moveTo>
                    <a:pt x="1371" y="1"/>
                  </a:moveTo>
                  <a:cubicBezTo>
                    <a:pt x="1285" y="1"/>
                    <a:pt x="1199" y="37"/>
                    <a:pt x="1137" y="108"/>
                  </a:cubicBezTo>
                  <a:lnTo>
                    <a:pt x="189" y="1295"/>
                  </a:lnTo>
                  <a:cubicBezTo>
                    <a:pt x="1" y="1526"/>
                    <a:pt x="205" y="1792"/>
                    <a:pt x="422" y="1792"/>
                  </a:cubicBezTo>
                  <a:cubicBezTo>
                    <a:pt x="502" y="1792"/>
                    <a:pt x="584" y="1756"/>
                    <a:pt x="649" y="1668"/>
                  </a:cubicBezTo>
                  <a:lnTo>
                    <a:pt x="1070" y="1142"/>
                  </a:lnTo>
                  <a:lnTo>
                    <a:pt x="1070" y="2903"/>
                  </a:lnTo>
                  <a:cubicBezTo>
                    <a:pt x="1070" y="3104"/>
                    <a:pt x="1220" y="3204"/>
                    <a:pt x="1371" y="3204"/>
                  </a:cubicBezTo>
                  <a:cubicBezTo>
                    <a:pt x="1522" y="3204"/>
                    <a:pt x="1673" y="3104"/>
                    <a:pt x="1673" y="2903"/>
                  </a:cubicBezTo>
                  <a:lnTo>
                    <a:pt x="1673" y="1142"/>
                  </a:lnTo>
                  <a:lnTo>
                    <a:pt x="2094" y="1668"/>
                  </a:lnTo>
                  <a:cubicBezTo>
                    <a:pt x="2161" y="1756"/>
                    <a:pt x="2245" y="1792"/>
                    <a:pt x="2326" y="1792"/>
                  </a:cubicBezTo>
                  <a:cubicBezTo>
                    <a:pt x="2546" y="1792"/>
                    <a:pt x="2749" y="1526"/>
                    <a:pt x="2553" y="1295"/>
                  </a:cubicBezTo>
                  <a:lnTo>
                    <a:pt x="1606" y="108"/>
                  </a:lnTo>
                  <a:cubicBezTo>
                    <a:pt x="1543" y="37"/>
                    <a:pt x="1457" y="1"/>
                    <a:pt x="13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14066;p117"/>
            <p:cNvSpPr/>
            <p:nvPr/>
          </p:nvSpPr>
          <p:spPr>
            <a:xfrm>
              <a:off x="6792429" y="2477882"/>
              <a:ext cx="58875" cy="39416"/>
            </a:xfrm>
            <a:custGeom>
              <a:avLst/>
              <a:gdLst/>
              <a:ahLst/>
              <a:cxnLst/>
              <a:rect l="l" t="t" r="r" b="b"/>
              <a:pathLst>
                <a:path w="2242" h="1501" extrusionOk="0">
                  <a:moveTo>
                    <a:pt x="416" y="1"/>
                  </a:moveTo>
                  <a:cubicBezTo>
                    <a:pt x="87" y="1"/>
                    <a:pt x="0" y="519"/>
                    <a:pt x="369" y="591"/>
                  </a:cubicBezTo>
                  <a:cubicBezTo>
                    <a:pt x="866" y="687"/>
                    <a:pt x="1306" y="974"/>
                    <a:pt x="1613" y="1376"/>
                  </a:cubicBezTo>
                  <a:cubicBezTo>
                    <a:pt x="1670" y="1453"/>
                    <a:pt x="1756" y="1500"/>
                    <a:pt x="1852" y="1500"/>
                  </a:cubicBezTo>
                  <a:cubicBezTo>
                    <a:pt x="1856" y="1501"/>
                    <a:pt x="1860" y="1501"/>
                    <a:pt x="1864" y="1501"/>
                  </a:cubicBezTo>
                  <a:cubicBezTo>
                    <a:pt x="2105" y="1501"/>
                    <a:pt x="2242" y="1220"/>
                    <a:pt x="2091" y="1022"/>
                  </a:cubicBezTo>
                  <a:cubicBezTo>
                    <a:pt x="1699" y="496"/>
                    <a:pt x="1125" y="141"/>
                    <a:pt x="483" y="7"/>
                  </a:cubicBezTo>
                  <a:cubicBezTo>
                    <a:pt x="460" y="3"/>
                    <a:pt x="437" y="1"/>
                    <a:pt x="4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14067;p117"/>
            <p:cNvSpPr/>
            <p:nvPr/>
          </p:nvSpPr>
          <p:spPr>
            <a:xfrm>
              <a:off x="6891823" y="2516720"/>
              <a:ext cx="47005" cy="38024"/>
            </a:xfrm>
            <a:custGeom>
              <a:avLst/>
              <a:gdLst/>
              <a:ahLst/>
              <a:cxnLst/>
              <a:rect l="l" t="t" r="r" b="b"/>
              <a:pathLst>
                <a:path w="1790" h="1448" extrusionOk="0">
                  <a:moveTo>
                    <a:pt x="425" y="1"/>
                  </a:moveTo>
                  <a:cubicBezTo>
                    <a:pt x="127" y="1"/>
                    <a:pt x="1" y="465"/>
                    <a:pt x="335" y="576"/>
                  </a:cubicBezTo>
                  <a:cubicBezTo>
                    <a:pt x="689" y="701"/>
                    <a:pt x="986" y="959"/>
                    <a:pt x="1158" y="1285"/>
                  </a:cubicBezTo>
                  <a:cubicBezTo>
                    <a:pt x="1206" y="1380"/>
                    <a:pt x="1311" y="1447"/>
                    <a:pt x="1417" y="1447"/>
                  </a:cubicBezTo>
                  <a:cubicBezTo>
                    <a:pt x="1646" y="1447"/>
                    <a:pt x="1790" y="1208"/>
                    <a:pt x="1685" y="1007"/>
                  </a:cubicBezTo>
                  <a:cubicBezTo>
                    <a:pt x="1436" y="548"/>
                    <a:pt x="1024" y="194"/>
                    <a:pt x="536" y="21"/>
                  </a:cubicBezTo>
                  <a:cubicBezTo>
                    <a:pt x="497" y="7"/>
                    <a:pt x="460" y="1"/>
                    <a:pt x="42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14068;p117"/>
            <p:cNvSpPr/>
            <p:nvPr/>
          </p:nvSpPr>
          <p:spPr>
            <a:xfrm>
              <a:off x="6841036" y="2559235"/>
              <a:ext cx="56091" cy="56328"/>
            </a:xfrm>
            <a:custGeom>
              <a:avLst/>
              <a:gdLst/>
              <a:ahLst/>
              <a:cxnLst/>
              <a:rect l="l" t="t" r="r" b="b"/>
              <a:pathLst>
                <a:path w="2136" h="2145" extrusionOk="0">
                  <a:moveTo>
                    <a:pt x="1" y="1"/>
                  </a:moveTo>
                  <a:lnTo>
                    <a:pt x="1" y="1666"/>
                  </a:lnTo>
                  <a:cubicBezTo>
                    <a:pt x="1" y="1924"/>
                    <a:pt x="211" y="2144"/>
                    <a:pt x="479" y="2144"/>
                  </a:cubicBezTo>
                  <a:lnTo>
                    <a:pt x="2135" y="2144"/>
                  </a:lnTo>
                  <a:lnTo>
                    <a:pt x="2135" y="1867"/>
                  </a:lnTo>
                  <a:cubicBezTo>
                    <a:pt x="2126" y="1800"/>
                    <a:pt x="2116" y="1733"/>
                    <a:pt x="2087" y="1666"/>
                  </a:cubicBezTo>
                  <a:lnTo>
                    <a:pt x="470" y="1666"/>
                  </a:lnTo>
                  <a:lnTo>
                    <a:pt x="470" y="48"/>
                  </a:lnTo>
                  <a:cubicBezTo>
                    <a:pt x="412" y="20"/>
                    <a:pt x="345" y="1"/>
                    <a:pt x="278" y="1"/>
                  </a:cubicBezTo>
                  <a:close/>
                </a:path>
              </a:pathLst>
            </a:custGeom>
            <a:solidFill>
              <a:srgbClr val="30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17129;p119"/>
          <p:cNvGrpSpPr/>
          <p:nvPr/>
        </p:nvGrpSpPr>
        <p:grpSpPr>
          <a:xfrm>
            <a:off x="5444201" y="3340523"/>
            <a:ext cx="283224" cy="366482"/>
            <a:chOff x="1361556" y="2425923"/>
            <a:chExt cx="283224" cy="366482"/>
          </a:xfrm>
        </p:grpSpPr>
        <p:sp>
          <p:nvSpPr>
            <p:cNvPr id="439" name="Google Shape;17130;p119"/>
            <p:cNvSpPr/>
            <p:nvPr/>
          </p:nvSpPr>
          <p:spPr>
            <a:xfrm>
              <a:off x="1361556" y="2425923"/>
              <a:ext cx="283224" cy="366482"/>
            </a:xfrm>
            <a:custGeom>
              <a:avLst/>
              <a:gdLst/>
              <a:ahLst/>
              <a:cxnLst/>
              <a:rect l="l" t="t" r="r" b="b"/>
              <a:pathLst>
                <a:path w="10838" h="14024" extrusionOk="0">
                  <a:moveTo>
                    <a:pt x="5753" y="1"/>
                  </a:moveTo>
                  <a:cubicBezTo>
                    <a:pt x="4965" y="1"/>
                    <a:pt x="4173" y="198"/>
                    <a:pt x="3453" y="599"/>
                  </a:cubicBezTo>
                  <a:cubicBezTo>
                    <a:pt x="1712" y="1570"/>
                    <a:pt x="760" y="3532"/>
                    <a:pt x="1097" y="5503"/>
                  </a:cubicBezTo>
                  <a:lnTo>
                    <a:pt x="222" y="8081"/>
                  </a:lnTo>
                  <a:cubicBezTo>
                    <a:pt x="1" y="8706"/>
                    <a:pt x="443" y="9379"/>
                    <a:pt x="1106" y="9417"/>
                  </a:cubicBezTo>
                  <a:lnTo>
                    <a:pt x="1491" y="9417"/>
                  </a:lnTo>
                  <a:cubicBezTo>
                    <a:pt x="1597" y="9417"/>
                    <a:pt x="1683" y="9504"/>
                    <a:pt x="1683" y="9619"/>
                  </a:cubicBezTo>
                  <a:lnTo>
                    <a:pt x="1683" y="11408"/>
                  </a:lnTo>
                  <a:cubicBezTo>
                    <a:pt x="1683" y="11937"/>
                    <a:pt x="2116" y="12369"/>
                    <a:pt x="2645" y="12369"/>
                  </a:cubicBezTo>
                  <a:lnTo>
                    <a:pt x="4010" y="12138"/>
                  </a:lnTo>
                  <a:cubicBezTo>
                    <a:pt x="4021" y="12137"/>
                    <a:pt x="4032" y="12136"/>
                    <a:pt x="4042" y="12136"/>
                  </a:cubicBezTo>
                  <a:cubicBezTo>
                    <a:pt x="4153" y="12136"/>
                    <a:pt x="4241" y="12226"/>
                    <a:pt x="4241" y="12340"/>
                  </a:cubicBezTo>
                  <a:lnTo>
                    <a:pt x="4241" y="13735"/>
                  </a:lnTo>
                  <a:cubicBezTo>
                    <a:pt x="4241" y="13889"/>
                    <a:pt x="4376" y="14023"/>
                    <a:pt x="4539" y="14023"/>
                  </a:cubicBezTo>
                  <a:lnTo>
                    <a:pt x="8915" y="14023"/>
                  </a:lnTo>
                  <a:cubicBezTo>
                    <a:pt x="9078" y="14023"/>
                    <a:pt x="9213" y="13898"/>
                    <a:pt x="9213" y="13735"/>
                  </a:cubicBezTo>
                  <a:lnTo>
                    <a:pt x="9213" y="9090"/>
                  </a:lnTo>
                  <a:cubicBezTo>
                    <a:pt x="9213" y="8792"/>
                    <a:pt x="9251" y="8484"/>
                    <a:pt x="9328" y="8196"/>
                  </a:cubicBezTo>
                  <a:cubicBezTo>
                    <a:pt x="9415" y="7907"/>
                    <a:pt x="9540" y="7629"/>
                    <a:pt x="9703" y="7369"/>
                  </a:cubicBezTo>
                  <a:cubicBezTo>
                    <a:pt x="9944" y="6994"/>
                    <a:pt x="10126" y="6580"/>
                    <a:pt x="10261" y="6148"/>
                  </a:cubicBezTo>
                  <a:lnTo>
                    <a:pt x="10261" y="6138"/>
                  </a:lnTo>
                  <a:cubicBezTo>
                    <a:pt x="10838" y="4292"/>
                    <a:pt x="10232" y="2282"/>
                    <a:pt x="8732" y="1061"/>
                  </a:cubicBezTo>
                  <a:cubicBezTo>
                    <a:pt x="7871" y="360"/>
                    <a:pt x="6816" y="1"/>
                    <a:pt x="5753" y="1"/>
                  </a:cubicBezTo>
                  <a:close/>
                </a:path>
              </a:pathLst>
            </a:custGeom>
            <a:solidFill>
              <a:srgbClr val="D9DE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17131;p119"/>
            <p:cNvSpPr/>
            <p:nvPr/>
          </p:nvSpPr>
          <p:spPr>
            <a:xfrm>
              <a:off x="1493499" y="2660698"/>
              <a:ext cx="36951" cy="22866"/>
            </a:xfrm>
            <a:custGeom>
              <a:avLst/>
              <a:gdLst/>
              <a:ahLst/>
              <a:cxnLst/>
              <a:rect l="l" t="t" r="r" b="b"/>
              <a:pathLst>
                <a:path w="1414" h="875" extrusionOk="0">
                  <a:moveTo>
                    <a:pt x="0" y="0"/>
                  </a:moveTo>
                  <a:lnTo>
                    <a:pt x="0" y="174"/>
                  </a:lnTo>
                  <a:cubicBezTo>
                    <a:pt x="0" y="582"/>
                    <a:pt x="337" y="874"/>
                    <a:pt x="706" y="874"/>
                  </a:cubicBezTo>
                  <a:cubicBezTo>
                    <a:pt x="823" y="874"/>
                    <a:pt x="944" y="844"/>
                    <a:pt x="1058" y="779"/>
                  </a:cubicBezTo>
                  <a:lnTo>
                    <a:pt x="1067" y="779"/>
                  </a:lnTo>
                  <a:cubicBezTo>
                    <a:pt x="1279" y="654"/>
                    <a:pt x="1414" y="424"/>
                    <a:pt x="1414" y="183"/>
                  </a:cubicBezTo>
                  <a:lnTo>
                    <a:pt x="1414" y="10"/>
                  </a:lnTo>
                  <a:lnTo>
                    <a:pt x="1414" y="0"/>
                  </a:lnTo>
                  <a:close/>
                </a:path>
              </a:pathLst>
            </a:custGeom>
            <a:solidFill>
              <a:srgbClr val="697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17132;p119"/>
            <p:cNvSpPr/>
            <p:nvPr/>
          </p:nvSpPr>
          <p:spPr>
            <a:xfrm>
              <a:off x="1512341" y="2660959"/>
              <a:ext cx="18110" cy="20122"/>
            </a:xfrm>
            <a:custGeom>
              <a:avLst/>
              <a:gdLst/>
              <a:ahLst/>
              <a:cxnLst/>
              <a:rect l="l" t="t" r="r" b="b"/>
              <a:pathLst>
                <a:path w="693" h="770" extrusionOk="0">
                  <a:moveTo>
                    <a:pt x="0" y="0"/>
                  </a:moveTo>
                  <a:lnTo>
                    <a:pt x="0" y="173"/>
                  </a:lnTo>
                  <a:cubicBezTo>
                    <a:pt x="0" y="414"/>
                    <a:pt x="135" y="644"/>
                    <a:pt x="346" y="769"/>
                  </a:cubicBezTo>
                  <a:cubicBezTo>
                    <a:pt x="558" y="644"/>
                    <a:pt x="693" y="414"/>
                    <a:pt x="693" y="173"/>
                  </a:cubicBezTo>
                  <a:lnTo>
                    <a:pt x="693" y="0"/>
                  </a:lnTo>
                  <a:close/>
                </a:path>
              </a:pathLst>
            </a:custGeom>
            <a:solidFill>
              <a:srgbClr val="889C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17133;p119"/>
            <p:cNvSpPr/>
            <p:nvPr/>
          </p:nvSpPr>
          <p:spPr>
            <a:xfrm>
              <a:off x="1433290" y="2489556"/>
              <a:ext cx="153711" cy="173180"/>
            </a:xfrm>
            <a:custGeom>
              <a:avLst/>
              <a:gdLst/>
              <a:ahLst/>
              <a:cxnLst/>
              <a:rect l="l" t="t" r="r" b="b"/>
              <a:pathLst>
                <a:path w="5882" h="6627" extrusionOk="0">
                  <a:moveTo>
                    <a:pt x="3006" y="0"/>
                  </a:moveTo>
                  <a:cubicBezTo>
                    <a:pt x="978" y="0"/>
                    <a:pt x="1" y="2504"/>
                    <a:pt x="1515" y="3876"/>
                  </a:cubicBezTo>
                  <a:cubicBezTo>
                    <a:pt x="1785" y="4126"/>
                    <a:pt x="1939" y="4482"/>
                    <a:pt x="1939" y="4857"/>
                  </a:cubicBezTo>
                  <a:lnTo>
                    <a:pt x="1939" y="6251"/>
                  </a:lnTo>
                  <a:cubicBezTo>
                    <a:pt x="1939" y="6347"/>
                    <a:pt x="1977" y="6444"/>
                    <a:pt x="2044" y="6521"/>
                  </a:cubicBezTo>
                  <a:cubicBezTo>
                    <a:pt x="2064" y="6530"/>
                    <a:pt x="2073" y="6540"/>
                    <a:pt x="2092" y="6549"/>
                  </a:cubicBezTo>
                  <a:lnTo>
                    <a:pt x="2121" y="6569"/>
                  </a:lnTo>
                  <a:cubicBezTo>
                    <a:pt x="2179" y="6607"/>
                    <a:pt x="2246" y="6626"/>
                    <a:pt x="2314" y="6626"/>
                  </a:cubicBezTo>
                  <a:lnTo>
                    <a:pt x="3698" y="6626"/>
                  </a:lnTo>
                  <a:cubicBezTo>
                    <a:pt x="3775" y="6626"/>
                    <a:pt x="3843" y="6607"/>
                    <a:pt x="3900" y="6569"/>
                  </a:cubicBezTo>
                  <a:lnTo>
                    <a:pt x="3929" y="6549"/>
                  </a:lnTo>
                  <a:cubicBezTo>
                    <a:pt x="3948" y="6540"/>
                    <a:pt x="3958" y="6530"/>
                    <a:pt x="3968" y="6521"/>
                  </a:cubicBezTo>
                  <a:cubicBezTo>
                    <a:pt x="4045" y="6444"/>
                    <a:pt x="4083" y="6347"/>
                    <a:pt x="4083" y="6251"/>
                  </a:cubicBezTo>
                  <a:lnTo>
                    <a:pt x="4083" y="4847"/>
                  </a:lnTo>
                  <a:cubicBezTo>
                    <a:pt x="4083" y="4472"/>
                    <a:pt x="4246" y="4117"/>
                    <a:pt x="4525" y="3867"/>
                  </a:cubicBezTo>
                  <a:cubicBezTo>
                    <a:pt x="5881" y="2616"/>
                    <a:pt x="5218" y="357"/>
                    <a:pt x="3400" y="30"/>
                  </a:cubicBezTo>
                  <a:lnTo>
                    <a:pt x="3352" y="20"/>
                  </a:lnTo>
                  <a:cubicBezTo>
                    <a:pt x="3256" y="11"/>
                    <a:pt x="3160" y="1"/>
                    <a:pt x="3064" y="1"/>
                  </a:cubicBezTo>
                  <a:cubicBezTo>
                    <a:pt x="3044" y="0"/>
                    <a:pt x="3025" y="0"/>
                    <a:pt x="3006" y="0"/>
                  </a:cubicBezTo>
                  <a:close/>
                </a:path>
              </a:pathLst>
            </a:custGeom>
            <a:solidFill>
              <a:srgbClr val="B8C2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17134;p119"/>
            <p:cNvSpPr/>
            <p:nvPr/>
          </p:nvSpPr>
          <p:spPr>
            <a:xfrm>
              <a:off x="1457306" y="2490314"/>
              <a:ext cx="129434" cy="172422"/>
            </a:xfrm>
            <a:custGeom>
              <a:avLst/>
              <a:gdLst/>
              <a:ahLst/>
              <a:cxnLst/>
              <a:rect l="l" t="t" r="r" b="b"/>
              <a:pathLst>
                <a:path w="4953" h="6598" extrusionOk="0">
                  <a:moveTo>
                    <a:pt x="2472" y="1"/>
                  </a:moveTo>
                  <a:cubicBezTo>
                    <a:pt x="654" y="328"/>
                    <a:pt x="0" y="2607"/>
                    <a:pt x="1366" y="3847"/>
                  </a:cubicBezTo>
                  <a:cubicBezTo>
                    <a:pt x="1645" y="4097"/>
                    <a:pt x="1798" y="4453"/>
                    <a:pt x="1798" y="4828"/>
                  </a:cubicBezTo>
                  <a:lnTo>
                    <a:pt x="1798" y="6222"/>
                  </a:lnTo>
                  <a:cubicBezTo>
                    <a:pt x="1789" y="6428"/>
                    <a:pt x="1962" y="6598"/>
                    <a:pt x="2166" y="6598"/>
                  </a:cubicBezTo>
                  <a:cubicBezTo>
                    <a:pt x="2172" y="6598"/>
                    <a:pt x="2178" y="6598"/>
                    <a:pt x="2183" y="6597"/>
                  </a:cubicBezTo>
                  <a:lnTo>
                    <a:pt x="2779" y="6597"/>
                  </a:lnTo>
                  <a:cubicBezTo>
                    <a:pt x="2991" y="6597"/>
                    <a:pt x="3164" y="6424"/>
                    <a:pt x="3164" y="6222"/>
                  </a:cubicBezTo>
                  <a:lnTo>
                    <a:pt x="3164" y="4818"/>
                  </a:lnTo>
                  <a:cubicBezTo>
                    <a:pt x="3164" y="4443"/>
                    <a:pt x="3327" y="4088"/>
                    <a:pt x="3606" y="3838"/>
                  </a:cubicBezTo>
                  <a:lnTo>
                    <a:pt x="3597" y="3838"/>
                  </a:lnTo>
                  <a:cubicBezTo>
                    <a:pt x="4953" y="2587"/>
                    <a:pt x="4289" y="328"/>
                    <a:pt x="2472" y="1"/>
                  </a:cubicBezTo>
                  <a:close/>
                </a:path>
              </a:pathLst>
            </a:custGeom>
            <a:solidFill>
              <a:srgbClr val="CBD2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17135;p119"/>
            <p:cNvSpPr/>
            <p:nvPr/>
          </p:nvSpPr>
          <p:spPr>
            <a:xfrm>
              <a:off x="1469876" y="2523502"/>
              <a:ext cx="79417" cy="95253"/>
            </a:xfrm>
            <a:custGeom>
              <a:avLst/>
              <a:gdLst/>
              <a:ahLst/>
              <a:cxnLst/>
              <a:rect l="l" t="t" r="r" b="b"/>
              <a:pathLst>
                <a:path w="3039" h="3645" extrusionOk="0">
                  <a:moveTo>
                    <a:pt x="837" y="423"/>
                  </a:moveTo>
                  <a:cubicBezTo>
                    <a:pt x="933" y="423"/>
                    <a:pt x="1010" y="510"/>
                    <a:pt x="1010" y="606"/>
                  </a:cubicBezTo>
                  <a:lnTo>
                    <a:pt x="1010" y="779"/>
                  </a:lnTo>
                  <a:lnTo>
                    <a:pt x="1010" y="789"/>
                  </a:lnTo>
                  <a:lnTo>
                    <a:pt x="798" y="789"/>
                  </a:lnTo>
                  <a:cubicBezTo>
                    <a:pt x="558" y="789"/>
                    <a:pt x="558" y="423"/>
                    <a:pt x="798" y="423"/>
                  </a:cubicBezTo>
                  <a:close/>
                  <a:moveTo>
                    <a:pt x="2423" y="433"/>
                  </a:moveTo>
                  <a:cubicBezTo>
                    <a:pt x="2654" y="433"/>
                    <a:pt x="2654" y="789"/>
                    <a:pt x="2423" y="789"/>
                  </a:cubicBezTo>
                  <a:lnTo>
                    <a:pt x="2212" y="789"/>
                  </a:lnTo>
                  <a:lnTo>
                    <a:pt x="2212" y="606"/>
                  </a:lnTo>
                  <a:cubicBezTo>
                    <a:pt x="2212" y="510"/>
                    <a:pt x="2289" y="433"/>
                    <a:pt x="2385" y="433"/>
                  </a:cubicBezTo>
                  <a:close/>
                  <a:moveTo>
                    <a:pt x="817" y="0"/>
                  </a:moveTo>
                  <a:cubicBezTo>
                    <a:pt x="0" y="0"/>
                    <a:pt x="0" y="1221"/>
                    <a:pt x="817" y="1221"/>
                  </a:cubicBezTo>
                  <a:lnTo>
                    <a:pt x="1019" y="1221"/>
                  </a:lnTo>
                  <a:lnTo>
                    <a:pt x="1019" y="3635"/>
                  </a:lnTo>
                  <a:lnTo>
                    <a:pt x="1452" y="3635"/>
                  </a:lnTo>
                  <a:lnTo>
                    <a:pt x="1452" y="1221"/>
                  </a:lnTo>
                  <a:lnTo>
                    <a:pt x="1789" y="1221"/>
                  </a:lnTo>
                  <a:lnTo>
                    <a:pt x="1789" y="3645"/>
                  </a:lnTo>
                  <a:lnTo>
                    <a:pt x="2221" y="3645"/>
                  </a:lnTo>
                  <a:lnTo>
                    <a:pt x="2221" y="1221"/>
                  </a:lnTo>
                  <a:lnTo>
                    <a:pt x="2433" y="1221"/>
                  </a:lnTo>
                  <a:cubicBezTo>
                    <a:pt x="2760" y="1221"/>
                    <a:pt x="3039" y="952"/>
                    <a:pt x="3039" y="615"/>
                  </a:cubicBezTo>
                  <a:cubicBezTo>
                    <a:pt x="3039" y="279"/>
                    <a:pt x="2760" y="10"/>
                    <a:pt x="2433" y="10"/>
                  </a:cubicBezTo>
                  <a:lnTo>
                    <a:pt x="2414" y="0"/>
                  </a:lnTo>
                  <a:lnTo>
                    <a:pt x="2385" y="0"/>
                  </a:lnTo>
                  <a:cubicBezTo>
                    <a:pt x="2058" y="10"/>
                    <a:pt x="1789" y="269"/>
                    <a:pt x="1789" y="606"/>
                  </a:cubicBezTo>
                  <a:lnTo>
                    <a:pt x="1789" y="779"/>
                  </a:lnTo>
                  <a:lnTo>
                    <a:pt x="1442" y="779"/>
                  </a:lnTo>
                  <a:lnTo>
                    <a:pt x="1442" y="606"/>
                  </a:lnTo>
                  <a:cubicBezTo>
                    <a:pt x="1442" y="269"/>
                    <a:pt x="1173" y="10"/>
                    <a:pt x="846" y="0"/>
                  </a:cubicBezTo>
                  <a:close/>
                </a:path>
              </a:pathLst>
            </a:custGeom>
            <a:solidFill>
              <a:srgbClr val="B7C5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17136;p119"/>
            <p:cNvSpPr/>
            <p:nvPr/>
          </p:nvSpPr>
          <p:spPr>
            <a:xfrm>
              <a:off x="1421086" y="2581412"/>
              <a:ext cx="30131" cy="19338"/>
            </a:xfrm>
            <a:custGeom>
              <a:avLst/>
              <a:gdLst/>
              <a:ahLst/>
              <a:cxnLst/>
              <a:rect l="l" t="t" r="r" b="b"/>
              <a:pathLst>
                <a:path w="1153" h="740" extrusionOk="0">
                  <a:moveTo>
                    <a:pt x="850" y="1"/>
                  </a:moveTo>
                  <a:cubicBezTo>
                    <a:pt x="819" y="1"/>
                    <a:pt x="786" y="8"/>
                    <a:pt x="752" y="25"/>
                  </a:cubicBezTo>
                  <a:lnTo>
                    <a:pt x="232" y="323"/>
                  </a:lnTo>
                  <a:cubicBezTo>
                    <a:pt x="0" y="435"/>
                    <a:pt x="121" y="739"/>
                    <a:pt x="317" y="739"/>
                  </a:cubicBezTo>
                  <a:cubicBezTo>
                    <a:pt x="357" y="739"/>
                    <a:pt x="400" y="727"/>
                    <a:pt x="444" y="698"/>
                  </a:cubicBezTo>
                  <a:lnTo>
                    <a:pt x="963" y="400"/>
                  </a:lnTo>
                  <a:cubicBezTo>
                    <a:pt x="1153" y="268"/>
                    <a:pt x="1038" y="1"/>
                    <a:pt x="850"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17137;p119"/>
            <p:cNvSpPr/>
            <p:nvPr/>
          </p:nvSpPr>
          <p:spPr>
            <a:xfrm>
              <a:off x="1569336" y="2582222"/>
              <a:ext cx="30157" cy="19312"/>
            </a:xfrm>
            <a:custGeom>
              <a:avLst/>
              <a:gdLst/>
              <a:ahLst/>
              <a:cxnLst/>
              <a:rect l="l" t="t" r="r" b="b"/>
              <a:pathLst>
                <a:path w="1154" h="739" extrusionOk="0">
                  <a:moveTo>
                    <a:pt x="321" y="0"/>
                  </a:moveTo>
                  <a:cubicBezTo>
                    <a:pt x="128" y="0"/>
                    <a:pt x="1" y="305"/>
                    <a:pt x="233" y="417"/>
                  </a:cubicBezTo>
                  <a:lnTo>
                    <a:pt x="752" y="715"/>
                  </a:lnTo>
                  <a:cubicBezTo>
                    <a:pt x="786" y="731"/>
                    <a:pt x="819" y="738"/>
                    <a:pt x="851" y="738"/>
                  </a:cubicBezTo>
                  <a:cubicBezTo>
                    <a:pt x="1039" y="738"/>
                    <a:pt x="1153" y="473"/>
                    <a:pt x="964" y="349"/>
                  </a:cubicBezTo>
                  <a:lnTo>
                    <a:pt x="444" y="42"/>
                  </a:lnTo>
                  <a:cubicBezTo>
                    <a:pt x="402" y="13"/>
                    <a:pt x="360" y="0"/>
                    <a:pt x="321"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17138;p119"/>
            <p:cNvSpPr/>
            <p:nvPr/>
          </p:nvSpPr>
          <p:spPr>
            <a:xfrm>
              <a:off x="1506304" y="2449599"/>
              <a:ext cx="11342" cy="26498"/>
            </a:xfrm>
            <a:custGeom>
              <a:avLst/>
              <a:gdLst/>
              <a:ahLst/>
              <a:cxnLst/>
              <a:rect l="l" t="t" r="r" b="b"/>
              <a:pathLst>
                <a:path w="434" h="1014" extrusionOk="0">
                  <a:moveTo>
                    <a:pt x="212" y="1"/>
                  </a:moveTo>
                  <a:cubicBezTo>
                    <a:pt x="97" y="1"/>
                    <a:pt x="0" y="97"/>
                    <a:pt x="0" y="213"/>
                  </a:cubicBezTo>
                  <a:lnTo>
                    <a:pt x="0" y="818"/>
                  </a:lnTo>
                  <a:cubicBezTo>
                    <a:pt x="10" y="948"/>
                    <a:pt x="113" y="1013"/>
                    <a:pt x="217" y="1013"/>
                  </a:cubicBezTo>
                  <a:cubicBezTo>
                    <a:pt x="320" y="1013"/>
                    <a:pt x="424" y="948"/>
                    <a:pt x="433" y="818"/>
                  </a:cubicBezTo>
                  <a:lnTo>
                    <a:pt x="433" y="213"/>
                  </a:lnTo>
                  <a:cubicBezTo>
                    <a:pt x="433" y="97"/>
                    <a:pt x="337" y="1"/>
                    <a:pt x="212"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17139;p119"/>
            <p:cNvSpPr/>
            <p:nvPr/>
          </p:nvSpPr>
          <p:spPr>
            <a:xfrm>
              <a:off x="1457228" y="2461176"/>
              <a:ext cx="23624" cy="25897"/>
            </a:xfrm>
            <a:custGeom>
              <a:avLst/>
              <a:gdLst/>
              <a:ahLst/>
              <a:cxnLst/>
              <a:rect l="l" t="t" r="r" b="b"/>
              <a:pathLst>
                <a:path w="904" h="991" extrusionOk="0">
                  <a:moveTo>
                    <a:pt x="302" y="1"/>
                  </a:moveTo>
                  <a:cubicBezTo>
                    <a:pt x="151" y="1"/>
                    <a:pt x="0" y="169"/>
                    <a:pt x="119" y="346"/>
                  </a:cubicBezTo>
                  <a:lnTo>
                    <a:pt x="417" y="866"/>
                  </a:lnTo>
                  <a:cubicBezTo>
                    <a:pt x="459" y="954"/>
                    <a:pt x="529" y="990"/>
                    <a:pt x="599" y="990"/>
                  </a:cubicBezTo>
                  <a:cubicBezTo>
                    <a:pt x="750" y="990"/>
                    <a:pt x="903" y="822"/>
                    <a:pt x="792" y="645"/>
                  </a:cubicBezTo>
                  <a:lnTo>
                    <a:pt x="484" y="125"/>
                  </a:lnTo>
                  <a:cubicBezTo>
                    <a:pt x="441" y="37"/>
                    <a:pt x="372" y="1"/>
                    <a:pt x="302"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17140;p119"/>
            <p:cNvSpPr/>
            <p:nvPr/>
          </p:nvSpPr>
          <p:spPr>
            <a:xfrm>
              <a:off x="1422680" y="2495723"/>
              <a:ext cx="29295" cy="18868"/>
            </a:xfrm>
            <a:custGeom>
              <a:avLst/>
              <a:gdLst/>
              <a:ahLst/>
              <a:cxnLst/>
              <a:rect l="l" t="t" r="r" b="b"/>
              <a:pathLst>
                <a:path w="1121" h="722" extrusionOk="0">
                  <a:moveTo>
                    <a:pt x="313" y="1"/>
                  </a:moveTo>
                  <a:cubicBezTo>
                    <a:pt x="123" y="1"/>
                    <a:pt x="1" y="268"/>
                    <a:pt x="191" y="400"/>
                  </a:cubicBezTo>
                  <a:lnTo>
                    <a:pt x="719" y="698"/>
                  </a:lnTo>
                  <a:cubicBezTo>
                    <a:pt x="752" y="714"/>
                    <a:pt x="784" y="721"/>
                    <a:pt x="815" y="721"/>
                  </a:cubicBezTo>
                  <a:cubicBezTo>
                    <a:pt x="999" y="721"/>
                    <a:pt x="1121" y="456"/>
                    <a:pt x="931" y="332"/>
                  </a:cubicBezTo>
                  <a:lnTo>
                    <a:pt x="412" y="25"/>
                  </a:lnTo>
                  <a:cubicBezTo>
                    <a:pt x="378" y="8"/>
                    <a:pt x="344" y="1"/>
                    <a:pt x="313"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17141;p119"/>
            <p:cNvSpPr/>
            <p:nvPr/>
          </p:nvSpPr>
          <p:spPr>
            <a:xfrm>
              <a:off x="1410816" y="2542344"/>
              <a:ext cx="28171" cy="11315"/>
            </a:xfrm>
            <a:custGeom>
              <a:avLst/>
              <a:gdLst/>
              <a:ahLst/>
              <a:cxnLst/>
              <a:rect l="l" t="t" r="r" b="b"/>
              <a:pathLst>
                <a:path w="1078" h="433" extrusionOk="0">
                  <a:moveTo>
                    <a:pt x="260" y="0"/>
                  </a:moveTo>
                  <a:cubicBezTo>
                    <a:pt x="0" y="20"/>
                    <a:pt x="0" y="404"/>
                    <a:pt x="260" y="433"/>
                  </a:cubicBezTo>
                  <a:lnTo>
                    <a:pt x="866" y="433"/>
                  </a:lnTo>
                  <a:cubicBezTo>
                    <a:pt x="981" y="433"/>
                    <a:pt x="1077" y="337"/>
                    <a:pt x="1077" y="212"/>
                  </a:cubicBezTo>
                  <a:cubicBezTo>
                    <a:pt x="1077" y="96"/>
                    <a:pt x="981" y="0"/>
                    <a:pt x="866"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17142;p119"/>
            <p:cNvSpPr/>
            <p:nvPr/>
          </p:nvSpPr>
          <p:spPr>
            <a:xfrm>
              <a:off x="1581932" y="2543833"/>
              <a:ext cx="29687" cy="11342"/>
            </a:xfrm>
            <a:custGeom>
              <a:avLst/>
              <a:gdLst/>
              <a:ahLst/>
              <a:cxnLst/>
              <a:rect l="l" t="t" r="r" b="b"/>
              <a:pathLst>
                <a:path w="1136" h="434" extrusionOk="0">
                  <a:moveTo>
                    <a:pt x="270" y="1"/>
                  </a:moveTo>
                  <a:cubicBezTo>
                    <a:pt x="1" y="20"/>
                    <a:pt x="1" y="405"/>
                    <a:pt x="270" y="434"/>
                  </a:cubicBezTo>
                  <a:lnTo>
                    <a:pt x="876" y="434"/>
                  </a:lnTo>
                  <a:cubicBezTo>
                    <a:pt x="1136" y="405"/>
                    <a:pt x="1136" y="20"/>
                    <a:pt x="876"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17143;p119"/>
            <p:cNvSpPr/>
            <p:nvPr/>
          </p:nvSpPr>
          <p:spPr>
            <a:xfrm>
              <a:off x="1571139" y="2496742"/>
              <a:ext cx="30183" cy="19234"/>
            </a:xfrm>
            <a:custGeom>
              <a:avLst/>
              <a:gdLst/>
              <a:ahLst/>
              <a:cxnLst/>
              <a:rect l="l" t="t" r="r" b="b"/>
              <a:pathLst>
                <a:path w="1155" h="736" extrusionOk="0">
                  <a:moveTo>
                    <a:pt x="837" y="1"/>
                  </a:moveTo>
                  <a:cubicBezTo>
                    <a:pt x="797" y="1"/>
                    <a:pt x="755" y="14"/>
                    <a:pt x="712" y="43"/>
                  </a:cubicBezTo>
                  <a:lnTo>
                    <a:pt x="193" y="341"/>
                  </a:lnTo>
                  <a:cubicBezTo>
                    <a:pt x="0" y="447"/>
                    <a:pt x="77" y="736"/>
                    <a:pt x="298" y="736"/>
                  </a:cubicBezTo>
                  <a:cubicBezTo>
                    <a:pt x="337" y="736"/>
                    <a:pt x="375" y="726"/>
                    <a:pt x="404" y="707"/>
                  </a:cubicBezTo>
                  <a:lnTo>
                    <a:pt x="923" y="409"/>
                  </a:lnTo>
                  <a:cubicBezTo>
                    <a:pt x="1155" y="297"/>
                    <a:pt x="1029" y="1"/>
                    <a:pt x="837" y="1"/>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17144;p119"/>
            <p:cNvSpPr/>
            <p:nvPr/>
          </p:nvSpPr>
          <p:spPr>
            <a:xfrm>
              <a:off x="1542655" y="2462483"/>
              <a:ext cx="22213" cy="25349"/>
            </a:xfrm>
            <a:custGeom>
              <a:avLst/>
              <a:gdLst/>
              <a:ahLst/>
              <a:cxnLst/>
              <a:rect l="l" t="t" r="r" b="b"/>
              <a:pathLst>
                <a:path w="850" h="970" extrusionOk="0">
                  <a:moveTo>
                    <a:pt x="611" y="0"/>
                  </a:moveTo>
                  <a:cubicBezTo>
                    <a:pt x="536" y="0"/>
                    <a:pt x="466" y="39"/>
                    <a:pt x="427" y="104"/>
                  </a:cubicBezTo>
                  <a:lnTo>
                    <a:pt x="119" y="623"/>
                  </a:lnTo>
                  <a:cubicBezTo>
                    <a:pt x="1" y="801"/>
                    <a:pt x="156" y="969"/>
                    <a:pt x="310" y="969"/>
                  </a:cubicBezTo>
                  <a:cubicBezTo>
                    <a:pt x="381" y="969"/>
                    <a:pt x="452" y="933"/>
                    <a:pt x="494" y="845"/>
                  </a:cubicBezTo>
                  <a:lnTo>
                    <a:pt x="792" y="325"/>
                  </a:lnTo>
                  <a:cubicBezTo>
                    <a:pt x="850" y="220"/>
                    <a:pt x="821" y="85"/>
                    <a:pt x="715" y="27"/>
                  </a:cubicBezTo>
                  <a:cubicBezTo>
                    <a:pt x="681" y="9"/>
                    <a:pt x="646" y="0"/>
                    <a:pt x="611" y="0"/>
                  </a:cubicBezTo>
                  <a:close/>
                </a:path>
              </a:pathLst>
            </a:custGeom>
            <a:solidFill>
              <a:srgbClr val="AFC0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17145;p119"/>
            <p:cNvSpPr/>
            <p:nvPr/>
          </p:nvSpPr>
          <p:spPr>
            <a:xfrm>
              <a:off x="1496243" y="2594112"/>
              <a:ext cx="8075" cy="24382"/>
            </a:xfrm>
            <a:custGeom>
              <a:avLst/>
              <a:gdLst/>
              <a:ahLst/>
              <a:cxnLst/>
              <a:rect l="l" t="t" r="r" b="b"/>
              <a:pathLst>
                <a:path w="309" h="933" extrusionOk="0">
                  <a:moveTo>
                    <a:pt x="1" y="0"/>
                  </a:moveTo>
                  <a:lnTo>
                    <a:pt x="1" y="933"/>
                  </a:lnTo>
                  <a:lnTo>
                    <a:pt x="308" y="933"/>
                  </a:lnTo>
                  <a:lnTo>
                    <a:pt x="308" y="856"/>
                  </a:lnTo>
                  <a:cubicBezTo>
                    <a:pt x="308" y="539"/>
                    <a:pt x="203" y="241"/>
                    <a:pt x="1" y="0"/>
                  </a:cubicBezTo>
                  <a:close/>
                </a:path>
              </a:pathLst>
            </a:custGeom>
            <a:solidFill>
              <a:srgbClr val="A9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17146;p119"/>
            <p:cNvSpPr/>
            <p:nvPr/>
          </p:nvSpPr>
          <p:spPr>
            <a:xfrm>
              <a:off x="1483935" y="2618468"/>
              <a:ext cx="56054" cy="22160"/>
            </a:xfrm>
            <a:custGeom>
              <a:avLst/>
              <a:gdLst/>
              <a:ahLst/>
              <a:cxnLst/>
              <a:rect l="l" t="t" r="r" b="b"/>
              <a:pathLst>
                <a:path w="2145" h="848" extrusionOk="0">
                  <a:moveTo>
                    <a:pt x="1" y="1"/>
                  </a:moveTo>
                  <a:lnTo>
                    <a:pt x="1" y="847"/>
                  </a:lnTo>
                  <a:lnTo>
                    <a:pt x="2145" y="847"/>
                  </a:lnTo>
                  <a:lnTo>
                    <a:pt x="2145"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17147;p119"/>
            <p:cNvSpPr/>
            <p:nvPr/>
          </p:nvSpPr>
          <p:spPr>
            <a:xfrm>
              <a:off x="1483935" y="2640602"/>
              <a:ext cx="56054" cy="22134"/>
            </a:xfrm>
            <a:custGeom>
              <a:avLst/>
              <a:gdLst/>
              <a:ahLst/>
              <a:cxnLst/>
              <a:rect l="l" t="t" r="r" b="b"/>
              <a:pathLst>
                <a:path w="2145" h="847" extrusionOk="0">
                  <a:moveTo>
                    <a:pt x="1" y="0"/>
                  </a:moveTo>
                  <a:lnTo>
                    <a:pt x="1" y="471"/>
                  </a:lnTo>
                  <a:cubicBezTo>
                    <a:pt x="1" y="567"/>
                    <a:pt x="39" y="664"/>
                    <a:pt x="106" y="741"/>
                  </a:cubicBezTo>
                  <a:cubicBezTo>
                    <a:pt x="126" y="750"/>
                    <a:pt x="135" y="760"/>
                    <a:pt x="154" y="769"/>
                  </a:cubicBezTo>
                  <a:lnTo>
                    <a:pt x="183" y="789"/>
                  </a:lnTo>
                  <a:cubicBezTo>
                    <a:pt x="241" y="827"/>
                    <a:pt x="308" y="846"/>
                    <a:pt x="376" y="846"/>
                  </a:cubicBezTo>
                  <a:lnTo>
                    <a:pt x="1760" y="846"/>
                  </a:lnTo>
                  <a:cubicBezTo>
                    <a:pt x="1837" y="846"/>
                    <a:pt x="1905" y="827"/>
                    <a:pt x="1962" y="789"/>
                  </a:cubicBezTo>
                  <a:lnTo>
                    <a:pt x="1991" y="769"/>
                  </a:lnTo>
                  <a:cubicBezTo>
                    <a:pt x="2010" y="760"/>
                    <a:pt x="2020" y="750"/>
                    <a:pt x="2030" y="741"/>
                  </a:cubicBezTo>
                  <a:cubicBezTo>
                    <a:pt x="2107" y="664"/>
                    <a:pt x="2145" y="567"/>
                    <a:pt x="2145" y="471"/>
                  </a:cubicBezTo>
                  <a:lnTo>
                    <a:pt x="2145" y="0"/>
                  </a:lnTo>
                  <a:close/>
                </a:path>
              </a:pathLst>
            </a:custGeom>
            <a:solidFill>
              <a:srgbClr val="889C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17148;p119"/>
            <p:cNvSpPr/>
            <p:nvPr/>
          </p:nvSpPr>
          <p:spPr>
            <a:xfrm>
              <a:off x="1504292" y="2618468"/>
              <a:ext cx="35697" cy="22160"/>
            </a:xfrm>
            <a:custGeom>
              <a:avLst/>
              <a:gdLst/>
              <a:ahLst/>
              <a:cxnLst/>
              <a:rect l="l" t="t" r="r" b="b"/>
              <a:pathLst>
                <a:path w="1366" h="848" extrusionOk="0">
                  <a:moveTo>
                    <a:pt x="0" y="1"/>
                  </a:moveTo>
                  <a:lnTo>
                    <a:pt x="0" y="847"/>
                  </a:lnTo>
                  <a:lnTo>
                    <a:pt x="1366" y="847"/>
                  </a:lnTo>
                  <a:lnTo>
                    <a:pt x="1366" y="1"/>
                  </a:lnTo>
                  <a:close/>
                </a:path>
              </a:pathLst>
            </a:custGeom>
            <a:solidFill>
              <a:srgbClr val="D9E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17149;p119"/>
            <p:cNvSpPr/>
            <p:nvPr/>
          </p:nvSpPr>
          <p:spPr>
            <a:xfrm>
              <a:off x="1504031" y="2640602"/>
              <a:ext cx="35958" cy="22134"/>
            </a:xfrm>
            <a:custGeom>
              <a:avLst/>
              <a:gdLst/>
              <a:ahLst/>
              <a:cxnLst/>
              <a:rect l="l" t="t" r="r" b="b"/>
              <a:pathLst>
                <a:path w="1376" h="847" extrusionOk="0">
                  <a:moveTo>
                    <a:pt x="10" y="0"/>
                  </a:moveTo>
                  <a:lnTo>
                    <a:pt x="10" y="471"/>
                  </a:lnTo>
                  <a:cubicBezTo>
                    <a:pt x="1" y="683"/>
                    <a:pt x="184" y="846"/>
                    <a:pt x="395" y="846"/>
                  </a:cubicBezTo>
                  <a:lnTo>
                    <a:pt x="991" y="846"/>
                  </a:lnTo>
                  <a:cubicBezTo>
                    <a:pt x="1068" y="846"/>
                    <a:pt x="1136" y="827"/>
                    <a:pt x="1193" y="789"/>
                  </a:cubicBezTo>
                  <a:lnTo>
                    <a:pt x="1222" y="769"/>
                  </a:lnTo>
                  <a:cubicBezTo>
                    <a:pt x="1241" y="760"/>
                    <a:pt x="1251" y="750"/>
                    <a:pt x="1261" y="741"/>
                  </a:cubicBezTo>
                  <a:cubicBezTo>
                    <a:pt x="1338" y="664"/>
                    <a:pt x="1376" y="567"/>
                    <a:pt x="1376" y="471"/>
                  </a:cubicBezTo>
                  <a:lnTo>
                    <a:pt x="1376" y="0"/>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 name="Google Shape;17329;p119"/>
          <p:cNvGrpSpPr/>
          <p:nvPr/>
        </p:nvGrpSpPr>
        <p:grpSpPr>
          <a:xfrm>
            <a:off x="4643279" y="3351238"/>
            <a:ext cx="278024" cy="366508"/>
            <a:chOff x="920257" y="2426002"/>
            <a:chExt cx="278024" cy="366508"/>
          </a:xfrm>
        </p:grpSpPr>
        <p:sp>
          <p:nvSpPr>
            <p:cNvPr id="460" name="Google Shape;17330;p119"/>
            <p:cNvSpPr/>
            <p:nvPr/>
          </p:nvSpPr>
          <p:spPr>
            <a:xfrm>
              <a:off x="1039918" y="2426002"/>
              <a:ext cx="38964" cy="92483"/>
            </a:xfrm>
            <a:custGeom>
              <a:avLst/>
              <a:gdLst/>
              <a:ahLst/>
              <a:cxnLst/>
              <a:rect l="l" t="t" r="r" b="b"/>
              <a:pathLst>
                <a:path w="1491" h="3539" extrusionOk="0">
                  <a:moveTo>
                    <a:pt x="750" y="0"/>
                  </a:moveTo>
                  <a:cubicBezTo>
                    <a:pt x="337" y="0"/>
                    <a:pt x="0" y="337"/>
                    <a:pt x="0" y="750"/>
                  </a:cubicBezTo>
                  <a:lnTo>
                    <a:pt x="0" y="2798"/>
                  </a:lnTo>
                  <a:cubicBezTo>
                    <a:pt x="0" y="3212"/>
                    <a:pt x="337" y="3539"/>
                    <a:pt x="740" y="3539"/>
                  </a:cubicBezTo>
                  <a:cubicBezTo>
                    <a:pt x="1154" y="3539"/>
                    <a:pt x="1491" y="3212"/>
                    <a:pt x="1491" y="2798"/>
                  </a:cubicBezTo>
                  <a:lnTo>
                    <a:pt x="1491" y="750"/>
                  </a:lnTo>
                  <a:cubicBezTo>
                    <a:pt x="1491" y="490"/>
                    <a:pt x="1366" y="260"/>
                    <a:pt x="1164" y="125"/>
                  </a:cubicBezTo>
                  <a:cubicBezTo>
                    <a:pt x="1039" y="39"/>
                    <a:pt x="894" y="0"/>
                    <a:pt x="750" y="0"/>
                  </a:cubicBez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17331;p119"/>
            <p:cNvSpPr/>
            <p:nvPr/>
          </p:nvSpPr>
          <p:spPr>
            <a:xfrm>
              <a:off x="1061529" y="2429268"/>
              <a:ext cx="17352" cy="85950"/>
            </a:xfrm>
            <a:custGeom>
              <a:avLst/>
              <a:gdLst/>
              <a:ahLst/>
              <a:cxnLst/>
              <a:rect l="l" t="t" r="r" b="b"/>
              <a:pathLst>
                <a:path w="664" h="3289" extrusionOk="0">
                  <a:moveTo>
                    <a:pt x="327" y="0"/>
                  </a:moveTo>
                  <a:cubicBezTo>
                    <a:pt x="125" y="135"/>
                    <a:pt x="0" y="375"/>
                    <a:pt x="0" y="625"/>
                  </a:cubicBezTo>
                  <a:lnTo>
                    <a:pt x="0" y="2673"/>
                  </a:lnTo>
                  <a:cubicBezTo>
                    <a:pt x="0" y="2923"/>
                    <a:pt x="125" y="3154"/>
                    <a:pt x="327" y="3289"/>
                  </a:cubicBezTo>
                  <a:cubicBezTo>
                    <a:pt x="539" y="3154"/>
                    <a:pt x="664" y="2923"/>
                    <a:pt x="664" y="2673"/>
                  </a:cubicBezTo>
                  <a:lnTo>
                    <a:pt x="664" y="625"/>
                  </a:lnTo>
                  <a:cubicBezTo>
                    <a:pt x="664" y="375"/>
                    <a:pt x="539" y="144"/>
                    <a:pt x="327" y="0"/>
                  </a:cubicBezTo>
                  <a:close/>
                </a:path>
              </a:pathLst>
            </a:custGeom>
            <a:solidFill>
              <a:srgbClr val="D9E0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17332;p119"/>
            <p:cNvSpPr/>
            <p:nvPr/>
          </p:nvSpPr>
          <p:spPr>
            <a:xfrm>
              <a:off x="920257" y="2748398"/>
              <a:ext cx="27204" cy="44112"/>
            </a:xfrm>
            <a:custGeom>
              <a:avLst/>
              <a:gdLst/>
              <a:ahLst/>
              <a:cxnLst/>
              <a:rect l="l" t="t" r="r" b="b"/>
              <a:pathLst>
                <a:path w="1041" h="1688" extrusionOk="0">
                  <a:moveTo>
                    <a:pt x="801" y="1"/>
                  </a:moveTo>
                  <a:cubicBezTo>
                    <a:pt x="721" y="1"/>
                    <a:pt x="646" y="48"/>
                    <a:pt x="617" y="125"/>
                  </a:cubicBezTo>
                  <a:lnTo>
                    <a:pt x="69" y="1395"/>
                  </a:lnTo>
                  <a:cubicBezTo>
                    <a:pt x="0" y="1557"/>
                    <a:pt x="139" y="1687"/>
                    <a:pt x="276" y="1687"/>
                  </a:cubicBezTo>
                  <a:cubicBezTo>
                    <a:pt x="349" y="1687"/>
                    <a:pt x="423" y="1649"/>
                    <a:pt x="463" y="1558"/>
                  </a:cubicBezTo>
                  <a:lnTo>
                    <a:pt x="1002" y="289"/>
                  </a:lnTo>
                  <a:cubicBezTo>
                    <a:pt x="1040" y="183"/>
                    <a:pt x="992" y="58"/>
                    <a:pt x="887" y="20"/>
                  </a:cubicBezTo>
                  <a:cubicBezTo>
                    <a:pt x="859" y="7"/>
                    <a:pt x="829" y="1"/>
                    <a:pt x="801" y="1"/>
                  </a:cubicBezTo>
                  <a:close/>
                </a:path>
              </a:pathLst>
            </a:custGeom>
            <a:solidFill>
              <a:srgbClr val="889C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17333;p119"/>
            <p:cNvSpPr/>
            <p:nvPr/>
          </p:nvSpPr>
          <p:spPr>
            <a:xfrm>
              <a:off x="930083" y="2483023"/>
              <a:ext cx="136229" cy="283485"/>
            </a:xfrm>
            <a:custGeom>
              <a:avLst/>
              <a:gdLst/>
              <a:ahLst/>
              <a:cxnLst/>
              <a:rect l="l" t="t" r="r" b="b"/>
              <a:pathLst>
                <a:path w="5213" h="10848" extrusionOk="0">
                  <a:moveTo>
                    <a:pt x="4530" y="1"/>
                  </a:moveTo>
                  <a:lnTo>
                    <a:pt x="1" y="10848"/>
                  </a:lnTo>
                  <a:lnTo>
                    <a:pt x="636" y="10473"/>
                  </a:lnTo>
                  <a:cubicBezTo>
                    <a:pt x="924" y="10319"/>
                    <a:pt x="1145" y="10069"/>
                    <a:pt x="1270" y="9771"/>
                  </a:cubicBezTo>
                  <a:lnTo>
                    <a:pt x="5213" y="289"/>
                  </a:lnTo>
                  <a:lnTo>
                    <a:pt x="4530"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17334;p119"/>
            <p:cNvSpPr/>
            <p:nvPr/>
          </p:nvSpPr>
          <p:spPr>
            <a:xfrm>
              <a:off x="945161" y="2690097"/>
              <a:ext cx="38728" cy="38728"/>
            </a:xfrm>
            <a:custGeom>
              <a:avLst/>
              <a:gdLst/>
              <a:ahLst/>
              <a:cxnLst/>
              <a:rect l="l" t="t" r="r" b="b"/>
              <a:pathLst>
                <a:path w="1482" h="1482" extrusionOk="0">
                  <a:moveTo>
                    <a:pt x="741" y="0"/>
                  </a:moveTo>
                  <a:cubicBezTo>
                    <a:pt x="337" y="0"/>
                    <a:pt x="1" y="327"/>
                    <a:pt x="1" y="741"/>
                  </a:cubicBezTo>
                  <a:cubicBezTo>
                    <a:pt x="1" y="1145"/>
                    <a:pt x="337" y="1481"/>
                    <a:pt x="741" y="1481"/>
                  </a:cubicBezTo>
                  <a:cubicBezTo>
                    <a:pt x="1155" y="1481"/>
                    <a:pt x="1482" y="1145"/>
                    <a:pt x="1482" y="741"/>
                  </a:cubicBezTo>
                  <a:cubicBezTo>
                    <a:pt x="1482" y="327"/>
                    <a:pt x="1155" y="0"/>
                    <a:pt x="741" y="0"/>
                  </a:cubicBezTo>
                  <a:close/>
                </a:path>
              </a:pathLst>
            </a:custGeom>
            <a:solidFill>
              <a:srgbClr val="526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17335;p119"/>
            <p:cNvSpPr/>
            <p:nvPr/>
          </p:nvSpPr>
          <p:spPr>
            <a:xfrm>
              <a:off x="956215" y="2701151"/>
              <a:ext cx="16620" cy="16620"/>
            </a:xfrm>
            <a:custGeom>
              <a:avLst/>
              <a:gdLst/>
              <a:ahLst/>
              <a:cxnLst/>
              <a:rect l="l" t="t" r="r" b="b"/>
              <a:pathLst>
                <a:path w="636" h="636" extrusionOk="0">
                  <a:moveTo>
                    <a:pt x="318" y="1"/>
                  </a:moveTo>
                  <a:cubicBezTo>
                    <a:pt x="145" y="1"/>
                    <a:pt x="1" y="135"/>
                    <a:pt x="1" y="318"/>
                  </a:cubicBezTo>
                  <a:cubicBezTo>
                    <a:pt x="1" y="491"/>
                    <a:pt x="145" y="635"/>
                    <a:pt x="318" y="635"/>
                  </a:cubicBezTo>
                  <a:cubicBezTo>
                    <a:pt x="501" y="635"/>
                    <a:pt x="636" y="491"/>
                    <a:pt x="636" y="318"/>
                  </a:cubicBezTo>
                  <a:cubicBezTo>
                    <a:pt x="636" y="135"/>
                    <a:pt x="501" y="1"/>
                    <a:pt x="318" y="1"/>
                  </a:cubicBezTo>
                  <a:close/>
                </a:path>
              </a:pathLst>
            </a:custGeom>
            <a:solidFill>
              <a:srgbClr val="697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17336;p119"/>
            <p:cNvSpPr/>
            <p:nvPr/>
          </p:nvSpPr>
          <p:spPr>
            <a:xfrm>
              <a:off x="1170841" y="2748398"/>
              <a:ext cx="27439" cy="44112"/>
            </a:xfrm>
            <a:custGeom>
              <a:avLst/>
              <a:gdLst/>
              <a:ahLst/>
              <a:cxnLst/>
              <a:rect l="l" t="t" r="r" b="b"/>
              <a:pathLst>
                <a:path w="1050" h="1688" extrusionOk="0">
                  <a:moveTo>
                    <a:pt x="244" y="1"/>
                  </a:moveTo>
                  <a:cubicBezTo>
                    <a:pt x="215" y="1"/>
                    <a:pt x="184" y="7"/>
                    <a:pt x="154" y="20"/>
                  </a:cubicBezTo>
                  <a:cubicBezTo>
                    <a:pt x="58" y="68"/>
                    <a:pt x="0" y="183"/>
                    <a:pt x="48" y="289"/>
                  </a:cubicBezTo>
                  <a:lnTo>
                    <a:pt x="587" y="1558"/>
                  </a:lnTo>
                  <a:cubicBezTo>
                    <a:pt x="624" y="1649"/>
                    <a:pt x="696" y="1687"/>
                    <a:pt x="770" y="1687"/>
                  </a:cubicBezTo>
                  <a:cubicBezTo>
                    <a:pt x="907" y="1687"/>
                    <a:pt x="1050" y="1557"/>
                    <a:pt x="981" y="1395"/>
                  </a:cubicBezTo>
                  <a:lnTo>
                    <a:pt x="433" y="125"/>
                  </a:lnTo>
                  <a:cubicBezTo>
                    <a:pt x="397" y="48"/>
                    <a:pt x="325" y="1"/>
                    <a:pt x="244" y="1"/>
                  </a:cubicBezTo>
                  <a:close/>
                </a:path>
              </a:pathLst>
            </a:custGeom>
            <a:solidFill>
              <a:srgbClr val="889C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17337;p119"/>
            <p:cNvSpPr/>
            <p:nvPr/>
          </p:nvSpPr>
          <p:spPr>
            <a:xfrm>
              <a:off x="1052226" y="2483023"/>
              <a:ext cx="136229" cy="283485"/>
            </a:xfrm>
            <a:custGeom>
              <a:avLst/>
              <a:gdLst/>
              <a:ahLst/>
              <a:cxnLst/>
              <a:rect l="l" t="t" r="r" b="b"/>
              <a:pathLst>
                <a:path w="5213" h="10848" extrusionOk="0">
                  <a:moveTo>
                    <a:pt x="683" y="1"/>
                  </a:moveTo>
                  <a:lnTo>
                    <a:pt x="0" y="289"/>
                  </a:lnTo>
                  <a:lnTo>
                    <a:pt x="3943" y="9771"/>
                  </a:lnTo>
                  <a:cubicBezTo>
                    <a:pt x="4068" y="10069"/>
                    <a:pt x="4289" y="10319"/>
                    <a:pt x="4577" y="10473"/>
                  </a:cubicBezTo>
                  <a:lnTo>
                    <a:pt x="5212" y="10848"/>
                  </a:lnTo>
                  <a:lnTo>
                    <a:pt x="5212" y="10848"/>
                  </a:lnTo>
                  <a:lnTo>
                    <a:pt x="683" y="1"/>
                  </a:lnTo>
                  <a:close/>
                </a:path>
              </a:pathLst>
            </a:custGeom>
            <a:solidFill>
              <a:srgbClr val="C7D2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17338;p119"/>
            <p:cNvSpPr/>
            <p:nvPr/>
          </p:nvSpPr>
          <p:spPr>
            <a:xfrm>
              <a:off x="1134648" y="2690097"/>
              <a:ext cx="38728" cy="38728"/>
            </a:xfrm>
            <a:custGeom>
              <a:avLst/>
              <a:gdLst/>
              <a:ahLst/>
              <a:cxnLst/>
              <a:rect l="l" t="t" r="r" b="b"/>
              <a:pathLst>
                <a:path w="1482" h="1482" extrusionOk="0">
                  <a:moveTo>
                    <a:pt x="741" y="0"/>
                  </a:moveTo>
                  <a:cubicBezTo>
                    <a:pt x="337" y="0"/>
                    <a:pt x="0" y="327"/>
                    <a:pt x="0" y="741"/>
                  </a:cubicBezTo>
                  <a:cubicBezTo>
                    <a:pt x="0" y="1154"/>
                    <a:pt x="337" y="1481"/>
                    <a:pt x="741" y="1481"/>
                  </a:cubicBezTo>
                  <a:cubicBezTo>
                    <a:pt x="1154" y="1481"/>
                    <a:pt x="1481" y="1154"/>
                    <a:pt x="1481" y="741"/>
                  </a:cubicBezTo>
                  <a:cubicBezTo>
                    <a:pt x="1481" y="327"/>
                    <a:pt x="1154" y="0"/>
                    <a:pt x="741" y="0"/>
                  </a:cubicBezTo>
                  <a:close/>
                </a:path>
              </a:pathLst>
            </a:custGeom>
            <a:solidFill>
              <a:srgbClr val="526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17339;p119"/>
            <p:cNvSpPr/>
            <p:nvPr/>
          </p:nvSpPr>
          <p:spPr>
            <a:xfrm>
              <a:off x="1145702" y="2701151"/>
              <a:ext cx="16620" cy="16620"/>
            </a:xfrm>
            <a:custGeom>
              <a:avLst/>
              <a:gdLst/>
              <a:ahLst/>
              <a:cxnLst/>
              <a:rect l="l" t="t" r="r" b="b"/>
              <a:pathLst>
                <a:path w="636" h="636" extrusionOk="0">
                  <a:moveTo>
                    <a:pt x="318" y="1"/>
                  </a:moveTo>
                  <a:cubicBezTo>
                    <a:pt x="145" y="1"/>
                    <a:pt x="0" y="145"/>
                    <a:pt x="0" y="318"/>
                  </a:cubicBezTo>
                  <a:cubicBezTo>
                    <a:pt x="0" y="491"/>
                    <a:pt x="145" y="635"/>
                    <a:pt x="318" y="635"/>
                  </a:cubicBezTo>
                  <a:cubicBezTo>
                    <a:pt x="491" y="635"/>
                    <a:pt x="635" y="491"/>
                    <a:pt x="635" y="318"/>
                  </a:cubicBezTo>
                  <a:cubicBezTo>
                    <a:pt x="635" y="145"/>
                    <a:pt x="491" y="1"/>
                    <a:pt x="318" y="1"/>
                  </a:cubicBezTo>
                  <a:close/>
                </a:path>
              </a:pathLst>
            </a:custGeom>
            <a:solidFill>
              <a:srgbClr val="697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17340;p119"/>
            <p:cNvSpPr/>
            <p:nvPr/>
          </p:nvSpPr>
          <p:spPr>
            <a:xfrm>
              <a:off x="1015536" y="2472883"/>
              <a:ext cx="87727" cy="76960"/>
            </a:xfrm>
            <a:custGeom>
              <a:avLst/>
              <a:gdLst/>
              <a:ahLst/>
              <a:cxnLst/>
              <a:rect l="l" t="t" r="r" b="b"/>
              <a:pathLst>
                <a:path w="3357" h="2945" extrusionOk="0">
                  <a:moveTo>
                    <a:pt x="1683" y="0"/>
                  </a:moveTo>
                  <a:cubicBezTo>
                    <a:pt x="1435" y="0"/>
                    <a:pt x="1184" y="63"/>
                    <a:pt x="952" y="197"/>
                  </a:cubicBezTo>
                  <a:cubicBezTo>
                    <a:pt x="250" y="591"/>
                    <a:pt x="0" y="1475"/>
                    <a:pt x="395" y="2177"/>
                  </a:cubicBezTo>
                  <a:cubicBezTo>
                    <a:pt x="660" y="2669"/>
                    <a:pt x="1160" y="2945"/>
                    <a:pt x="1678" y="2945"/>
                  </a:cubicBezTo>
                  <a:cubicBezTo>
                    <a:pt x="1910" y="2945"/>
                    <a:pt x="2146" y="2890"/>
                    <a:pt x="2366" y="2774"/>
                  </a:cubicBezTo>
                  <a:cubicBezTo>
                    <a:pt x="2395" y="2754"/>
                    <a:pt x="2424" y="2745"/>
                    <a:pt x="2452" y="2726"/>
                  </a:cubicBezTo>
                  <a:cubicBezTo>
                    <a:pt x="3135" y="2302"/>
                    <a:pt x="3356" y="1408"/>
                    <a:pt x="2952" y="725"/>
                  </a:cubicBezTo>
                  <a:cubicBezTo>
                    <a:pt x="2675" y="261"/>
                    <a:pt x="2186" y="0"/>
                    <a:pt x="1683" y="0"/>
                  </a:cubicBezTo>
                  <a:close/>
                </a:path>
              </a:pathLst>
            </a:custGeom>
            <a:solidFill>
              <a:srgbClr val="768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17341;p119"/>
            <p:cNvSpPr/>
            <p:nvPr/>
          </p:nvSpPr>
          <p:spPr>
            <a:xfrm>
              <a:off x="1027844" y="2472727"/>
              <a:ext cx="83702" cy="72648"/>
            </a:xfrm>
            <a:custGeom>
              <a:avLst/>
              <a:gdLst/>
              <a:ahLst/>
              <a:cxnLst/>
              <a:rect l="l" t="t" r="r" b="b"/>
              <a:pathLst>
                <a:path w="3203" h="2780" extrusionOk="0">
                  <a:moveTo>
                    <a:pt x="1308" y="1"/>
                  </a:moveTo>
                  <a:cubicBezTo>
                    <a:pt x="1279" y="10"/>
                    <a:pt x="1251" y="29"/>
                    <a:pt x="1222" y="49"/>
                  </a:cubicBezTo>
                  <a:cubicBezTo>
                    <a:pt x="0" y="808"/>
                    <a:pt x="462" y="2684"/>
                    <a:pt x="1895" y="2780"/>
                  </a:cubicBezTo>
                  <a:cubicBezTo>
                    <a:pt x="1924" y="2760"/>
                    <a:pt x="1953" y="2751"/>
                    <a:pt x="1981" y="2732"/>
                  </a:cubicBezTo>
                  <a:cubicBezTo>
                    <a:pt x="3203" y="1972"/>
                    <a:pt x="2741" y="97"/>
                    <a:pt x="1308" y="1"/>
                  </a:cubicBezTo>
                  <a:close/>
                </a:path>
              </a:pathLst>
            </a:custGeom>
            <a:solidFill>
              <a:srgbClr val="889C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17342;p119"/>
            <p:cNvSpPr/>
            <p:nvPr/>
          </p:nvSpPr>
          <p:spPr>
            <a:xfrm>
              <a:off x="1047182" y="2499120"/>
              <a:ext cx="24408" cy="24146"/>
            </a:xfrm>
            <a:custGeom>
              <a:avLst/>
              <a:gdLst/>
              <a:ahLst/>
              <a:cxnLst/>
              <a:rect l="l" t="t" r="r" b="b"/>
              <a:pathLst>
                <a:path w="934" h="924" extrusionOk="0">
                  <a:moveTo>
                    <a:pt x="472" y="0"/>
                  </a:moveTo>
                  <a:cubicBezTo>
                    <a:pt x="212" y="0"/>
                    <a:pt x="1" y="212"/>
                    <a:pt x="1" y="462"/>
                  </a:cubicBezTo>
                  <a:cubicBezTo>
                    <a:pt x="1" y="722"/>
                    <a:pt x="212" y="923"/>
                    <a:pt x="472" y="923"/>
                  </a:cubicBezTo>
                  <a:cubicBezTo>
                    <a:pt x="722" y="923"/>
                    <a:pt x="934" y="722"/>
                    <a:pt x="934" y="462"/>
                  </a:cubicBezTo>
                  <a:cubicBezTo>
                    <a:pt x="934" y="212"/>
                    <a:pt x="722" y="0"/>
                    <a:pt x="472" y="0"/>
                  </a:cubicBezTo>
                  <a:close/>
                </a:path>
              </a:pathLst>
            </a:custGeom>
            <a:solidFill>
              <a:srgbClr val="526A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13723;p117"/>
          <p:cNvGrpSpPr/>
          <p:nvPr/>
        </p:nvGrpSpPr>
        <p:grpSpPr>
          <a:xfrm>
            <a:off x="5392909" y="947692"/>
            <a:ext cx="347341" cy="348103"/>
            <a:chOff x="7104188" y="1971904"/>
            <a:chExt cx="347341" cy="348103"/>
          </a:xfrm>
        </p:grpSpPr>
        <p:sp>
          <p:nvSpPr>
            <p:cNvPr id="474" name="Google Shape;13724;p117"/>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13725;p117"/>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13726;p117"/>
            <p:cNvSpPr/>
            <p:nvPr/>
          </p:nvSpPr>
          <p:spPr>
            <a:xfrm>
              <a:off x="7104923" y="2129490"/>
              <a:ext cx="122923" cy="123159"/>
            </a:xfrm>
            <a:custGeom>
              <a:avLst/>
              <a:gdLst/>
              <a:ahLst/>
              <a:cxnLst/>
              <a:rect l="l" t="t" r="r" b="b"/>
              <a:pathLst>
                <a:path w="4681" h="4690" extrusionOk="0">
                  <a:moveTo>
                    <a:pt x="2345" y="0"/>
                  </a:moveTo>
                  <a:cubicBezTo>
                    <a:pt x="1321" y="0"/>
                    <a:pt x="565" y="824"/>
                    <a:pt x="489" y="1828"/>
                  </a:cubicBezTo>
                  <a:cubicBezTo>
                    <a:pt x="431" y="2556"/>
                    <a:pt x="278" y="3264"/>
                    <a:pt x="49" y="3963"/>
                  </a:cubicBezTo>
                  <a:cubicBezTo>
                    <a:pt x="1" y="4087"/>
                    <a:pt x="58" y="4231"/>
                    <a:pt x="192" y="4288"/>
                  </a:cubicBezTo>
                  <a:cubicBezTo>
                    <a:pt x="623" y="4489"/>
                    <a:pt x="1082" y="4623"/>
                    <a:pt x="1551" y="4690"/>
                  </a:cubicBezTo>
                  <a:lnTo>
                    <a:pt x="3140" y="4690"/>
                  </a:lnTo>
                  <a:cubicBezTo>
                    <a:pt x="3609" y="4623"/>
                    <a:pt x="4068" y="4489"/>
                    <a:pt x="4499" y="4288"/>
                  </a:cubicBezTo>
                  <a:cubicBezTo>
                    <a:pt x="4623" y="4231"/>
                    <a:pt x="4681" y="4087"/>
                    <a:pt x="4633" y="3963"/>
                  </a:cubicBezTo>
                  <a:cubicBezTo>
                    <a:pt x="4403" y="3264"/>
                    <a:pt x="4260" y="2556"/>
                    <a:pt x="4193" y="1828"/>
                  </a:cubicBezTo>
                  <a:cubicBezTo>
                    <a:pt x="4126" y="824"/>
                    <a:pt x="3370" y="0"/>
                    <a:pt x="2345"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13727;p117"/>
            <p:cNvSpPr/>
            <p:nvPr/>
          </p:nvSpPr>
          <p:spPr>
            <a:xfrm>
              <a:off x="7138352" y="2129490"/>
              <a:ext cx="89494" cy="123159"/>
            </a:xfrm>
            <a:custGeom>
              <a:avLst/>
              <a:gdLst/>
              <a:ahLst/>
              <a:cxnLst/>
              <a:rect l="l" t="t" r="r" b="b"/>
              <a:pathLst>
                <a:path w="3408" h="4690" extrusionOk="0">
                  <a:moveTo>
                    <a:pt x="1063" y="0"/>
                  </a:moveTo>
                  <a:cubicBezTo>
                    <a:pt x="278" y="0"/>
                    <a:pt x="1" y="1082"/>
                    <a:pt x="680" y="1474"/>
                  </a:cubicBezTo>
                  <a:cubicBezTo>
                    <a:pt x="699" y="1493"/>
                    <a:pt x="718" y="1503"/>
                    <a:pt x="747" y="1513"/>
                  </a:cubicBezTo>
                  <a:lnTo>
                    <a:pt x="1340" y="4690"/>
                  </a:lnTo>
                  <a:lnTo>
                    <a:pt x="1876" y="4690"/>
                  </a:lnTo>
                  <a:cubicBezTo>
                    <a:pt x="2336" y="4623"/>
                    <a:pt x="2795" y="4489"/>
                    <a:pt x="3226" y="4288"/>
                  </a:cubicBezTo>
                  <a:cubicBezTo>
                    <a:pt x="3350" y="4231"/>
                    <a:pt x="3408" y="4087"/>
                    <a:pt x="3360" y="3963"/>
                  </a:cubicBezTo>
                  <a:cubicBezTo>
                    <a:pt x="3130" y="3264"/>
                    <a:pt x="2987" y="2556"/>
                    <a:pt x="2920" y="1828"/>
                  </a:cubicBezTo>
                  <a:cubicBezTo>
                    <a:pt x="2853" y="824"/>
                    <a:pt x="2097" y="0"/>
                    <a:pt x="1072"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13728;p117"/>
            <p:cNvSpPr/>
            <p:nvPr/>
          </p:nvSpPr>
          <p:spPr>
            <a:xfrm>
              <a:off x="7104188" y="2222477"/>
              <a:ext cx="123159" cy="97293"/>
            </a:xfrm>
            <a:custGeom>
              <a:avLst/>
              <a:gdLst/>
              <a:ahLst/>
              <a:cxnLst/>
              <a:rect l="l" t="t" r="r" b="b"/>
              <a:pathLst>
                <a:path w="4690" h="3705" extrusionOk="0">
                  <a:moveTo>
                    <a:pt x="1560" y="0"/>
                  </a:moveTo>
                  <a:lnTo>
                    <a:pt x="1560" y="785"/>
                  </a:lnTo>
                  <a:cubicBezTo>
                    <a:pt x="1560" y="977"/>
                    <a:pt x="1445" y="1158"/>
                    <a:pt x="1273" y="1254"/>
                  </a:cubicBezTo>
                  <a:lnTo>
                    <a:pt x="431" y="1675"/>
                  </a:lnTo>
                  <a:cubicBezTo>
                    <a:pt x="172" y="1800"/>
                    <a:pt x="0" y="2077"/>
                    <a:pt x="0" y="2374"/>
                  </a:cubicBezTo>
                  <a:lnTo>
                    <a:pt x="0" y="3446"/>
                  </a:lnTo>
                  <a:cubicBezTo>
                    <a:pt x="0" y="3589"/>
                    <a:pt x="115" y="3704"/>
                    <a:pt x="268" y="3704"/>
                  </a:cubicBezTo>
                  <a:lnTo>
                    <a:pt x="4431" y="3704"/>
                  </a:lnTo>
                  <a:cubicBezTo>
                    <a:pt x="4575" y="3704"/>
                    <a:pt x="4689" y="3589"/>
                    <a:pt x="4689" y="3446"/>
                  </a:cubicBezTo>
                  <a:lnTo>
                    <a:pt x="4689" y="2374"/>
                  </a:lnTo>
                  <a:cubicBezTo>
                    <a:pt x="4689" y="2077"/>
                    <a:pt x="4517" y="1809"/>
                    <a:pt x="4259" y="1675"/>
                  </a:cubicBezTo>
                  <a:lnTo>
                    <a:pt x="3417" y="1254"/>
                  </a:lnTo>
                  <a:cubicBezTo>
                    <a:pt x="3244" y="1168"/>
                    <a:pt x="3130" y="986"/>
                    <a:pt x="3130" y="785"/>
                  </a:cubicBezTo>
                  <a:lnTo>
                    <a:pt x="3130" y="0"/>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13729;p117"/>
            <p:cNvSpPr/>
            <p:nvPr/>
          </p:nvSpPr>
          <p:spPr>
            <a:xfrm>
              <a:off x="7144891" y="2222477"/>
              <a:ext cx="41753" cy="27678"/>
            </a:xfrm>
            <a:custGeom>
              <a:avLst/>
              <a:gdLst/>
              <a:ahLst/>
              <a:cxnLst/>
              <a:rect l="l" t="t" r="r" b="b"/>
              <a:pathLst>
                <a:path w="1590" h="1054" extrusionOk="0">
                  <a:moveTo>
                    <a:pt x="10" y="0"/>
                  </a:moveTo>
                  <a:lnTo>
                    <a:pt x="10" y="785"/>
                  </a:lnTo>
                  <a:cubicBezTo>
                    <a:pt x="10" y="814"/>
                    <a:pt x="0" y="852"/>
                    <a:pt x="0" y="881"/>
                  </a:cubicBezTo>
                  <a:cubicBezTo>
                    <a:pt x="249" y="986"/>
                    <a:pt x="517" y="1044"/>
                    <a:pt x="795" y="1053"/>
                  </a:cubicBezTo>
                  <a:cubicBezTo>
                    <a:pt x="1063" y="1044"/>
                    <a:pt x="1340" y="996"/>
                    <a:pt x="1589" y="891"/>
                  </a:cubicBezTo>
                  <a:cubicBezTo>
                    <a:pt x="1580" y="852"/>
                    <a:pt x="1580" y="824"/>
                    <a:pt x="1580" y="785"/>
                  </a:cubicBezTo>
                  <a:lnTo>
                    <a:pt x="1580"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13730;p117"/>
            <p:cNvSpPr/>
            <p:nvPr/>
          </p:nvSpPr>
          <p:spPr>
            <a:xfrm>
              <a:off x="7104188" y="2258663"/>
              <a:ext cx="123159" cy="61343"/>
            </a:xfrm>
            <a:custGeom>
              <a:avLst/>
              <a:gdLst/>
              <a:ahLst/>
              <a:cxnLst/>
              <a:rect l="l" t="t" r="r" b="b"/>
              <a:pathLst>
                <a:path w="4690" h="2336" extrusionOk="0">
                  <a:moveTo>
                    <a:pt x="1034" y="1"/>
                  </a:moveTo>
                  <a:lnTo>
                    <a:pt x="440" y="297"/>
                  </a:lnTo>
                  <a:cubicBezTo>
                    <a:pt x="172" y="431"/>
                    <a:pt x="0" y="699"/>
                    <a:pt x="0" y="996"/>
                  </a:cubicBezTo>
                  <a:lnTo>
                    <a:pt x="0" y="2077"/>
                  </a:lnTo>
                  <a:cubicBezTo>
                    <a:pt x="0" y="2221"/>
                    <a:pt x="124" y="2336"/>
                    <a:pt x="268" y="2336"/>
                  </a:cubicBezTo>
                  <a:lnTo>
                    <a:pt x="4431" y="2336"/>
                  </a:lnTo>
                  <a:cubicBezTo>
                    <a:pt x="4575" y="2336"/>
                    <a:pt x="4689" y="2221"/>
                    <a:pt x="4689" y="2077"/>
                  </a:cubicBezTo>
                  <a:lnTo>
                    <a:pt x="4689" y="996"/>
                  </a:lnTo>
                  <a:cubicBezTo>
                    <a:pt x="4689" y="699"/>
                    <a:pt x="4527" y="431"/>
                    <a:pt x="4259" y="297"/>
                  </a:cubicBezTo>
                  <a:lnTo>
                    <a:pt x="3656" y="1"/>
                  </a:lnTo>
                  <a:cubicBezTo>
                    <a:pt x="3350" y="474"/>
                    <a:pt x="2847" y="711"/>
                    <a:pt x="2345" y="711"/>
                  </a:cubicBezTo>
                  <a:cubicBezTo>
                    <a:pt x="1842" y="711"/>
                    <a:pt x="1340" y="474"/>
                    <a:pt x="1034"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13731;p117"/>
            <p:cNvSpPr/>
            <p:nvPr/>
          </p:nvSpPr>
          <p:spPr>
            <a:xfrm>
              <a:off x="7124539" y="2169011"/>
              <a:ext cx="82194" cy="67304"/>
            </a:xfrm>
            <a:custGeom>
              <a:avLst/>
              <a:gdLst/>
              <a:ahLst/>
              <a:cxnLst/>
              <a:rect l="l" t="t" r="r" b="b"/>
              <a:pathLst>
                <a:path w="3130" h="2563" extrusionOk="0">
                  <a:moveTo>
                    <a:pt x="1201" y="0"/>
                  </a:moveTo>
                  <a:cubicBezTo>
                    <a:pt x="1102" y="0"/>
                    <a:pt x="1016" y="56"/>
                    <a:pt x="976" y="151"/>
                  </a:cubicBezTo>
                  <a:cubicBezTo>
                    <a:pt x="881" y="333"/>
                    <a:pt x="766" y="486"/>
                    <a:pt x="613" y="620"/>
                  </a:cubicBezTo>
                  <a:cubicBezTo>
                    <a:pt x="469" y="744"/>
                    <a:pt x="316" y="850"/>
                    <a:pt x="153" y="936"/>
                  </a:cubicBezTo>
                  <a:cubicBezTo>
                    <a:pt x="58" y="984"/>
                    <a:pt x="0" y="1089"/>
                    <a:pt x="10" y="1204"/>
                  </a:cubicBezTo>
                  <a:cubicBezTo>
                    <a:pt x="115" y="1979"/>
                    <a:pt x="785" y="2563"/>
                    <a:pt x="1570" y="2563"/>
                  </a:cubicBezTo>
                  <a:cubicBezTo>
                    <a:pt x="2383" y="2563"/>
                    <a:pt x="3063" y="1931"/>
                    <a:pt x="3120" y="1118"/>
                  </a:cubicBezTo>
                  <a:cubicBezTo>
                    <a:pt x="3130" y="1041"/>
                    <a:pt x="3091" y="965"/>
                    <a:pt x="3034" y="907"/>
                  </a:cubicBezTo>
                  <a:cubicBezTo>
                    <a:pt x="2517" y="477"/>
                    <a:pt x="1914" y="170"/>
                    <a:pt x="1264" y="8"/>
                  </a:cubicBezTo>
                  <a:cubicBezTo>
                    <a:pt x="1242" y="3"/>
                    <a:pt x="1221" y="0"/>
                    <a:pt x="1201" y="0"/>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13732;p117"/>
            <p:cNvSpPr/>
            <p:nvPr/>
          </p:nvSpPr>
          <p:spPr>
            <a:xfrm>
              <a:off x="7124277" y="2169011"/>
              <a:ext cx="82456" cy="66569"/>
            </a:xfrm>
            <a:custGeom>
              <a:avLst/>
              <a:gdLst/>
              <a:ahLst/>
              <a:cxnLst/>
              <a:rect l="l" t="t" r="r" b="b"/>
              <a:pathLst>
                <a:path w="3140" h="2535" extrusionOk="0">
                  <a:moveTo>
                    <a:pt x="1213" y="0"/>
                  </a:moveTo>
                  <a:cubicBezTo>
                    <a:pt x="1118" y="0"/>
                    <a:pt x="1024" y="55"/>
                    <a:pt x="977" y="142"/>
                  </a:cubicBezTo>
                  <a:cubicBezTo>
                    <a:pt x="919" y="276"/>
                    <a:pt x="833" y="390"/>
                    <a:pt x="738" y="496"/>
                  </a:cubicBezTo>
                  <a:cubicBezTo>
                    <a:pt x="699" y="534"/>
                    <a:pt x="661" y="572"/>
                    <a:pt x="623" y="611"/>
                  </a:cubicBezTo>
                  <a:cubicBezTo>
                    <a:pt x="479" y="735"/>
                    <a:pt x="326" y="840"/>
                    <a:pt x="163" y="926"/>
                  </a:cubicBezTo>
                  <a:cubicBezTo>
                    <a:pt x="58" y="974"/>
                    <a:pt x="1" y="1079"/>
                    <a:pt x="20" y="1194"/>
                  </a:cubicBezTo>
                  <a:cubicBezTo>
                    <a:pt x="116" y="1883"/>
                    <a:pt x="651" y="2429"/>
                    <a:pt x="1341" y="2534"/>
                  </a:cubicBezTo>
                  <a:cubicBezTo>
                    <a:pt x="977" y="2314"/>
                    <a:pt x="776" y="1931"/>
                    <a:pt x="795" y="1510"/>
                  </a:cubicBezTo>
                  <a:lnTo>
                    <a:pt x="795" y="1137"/>
                  </a:lnTo>
                  <a:cubicBezTo>
                    <a:pt x="852" y="1099"/>
                    <a:pt x="910" y="1051"/>
                    <a:pt x="967" y="1003"/>
                  </a:cubicBezTo>
                  <a:cubicBezTo>
                    <a:pt x="1111" y="869"/>
                    <a:pt x="1235" y="725"/>
                    <a:pt x="1341" y="563"/>
                  </a:cubicBezTo>
                  <a:cubicBezTo>
                    <a:pt x="1838" y="716"/>
                    <a:pt x="2298" y="965"/>
                    <a:pt x="2699" y="1300"/>
                  </a:cubicBezTo>
                  <a:cubicBezTo>
                    <a:pt x="2747" y="1338"/>
                    <a:pt x="2872" y="1453"/>
                    <a:pt x="3015" y="1587"/>
                  </a:cubicBezTo>
                  <a:cubicBezTo>
                    <a:pt x="3082" y="1434"/>
                    <a:pt x="3121" y="1271"/>
                    <a:pt x="3140" y="1108"/>
                  </a:cubicBezTo>
                  <a:cubicBezTo>
                    <a:pt x="3140" y="1032"/>
                    <a:pt x="3101" y="965"/>
                    <a:pt x="3044" y="917"/>
                  </a:cubicBezTo>
                  <a:cubicBezTo>
                    <a:pt x="2537" y="486"/>
                    <a:pt x="1924" y="170"/>
                    <a:pt x="1274" y="8"/>
                  </a:cubicBezTo>
                  <a:cubicBezTo>
                    <a:pt x="1254" y="3"/>
                    <a:pt x="1233" y="0"/>
                    <a:pt x="1213" y="0"/>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13733;p117"/>
            <p:cNvSpPr/>
            <p:nvPr/>
          </p:nvSpPr>
          <p:spPr>
            <a:xfrm>
              <a:off x="7104188" y="2272476"/>
              <a:ext cx="27415" cy="47531"/>
            </a:xfrm>
            <a:custGeom>
              <a:avLst/>
              <a:gdLst/>
              <a:ahLst/>
              <a:cxnLst/>
              <a:rect l="l" t="t" r="r" b="b"/>
              <a:pathLst>
                <a:path w="1044" h="1810" extrusionOk="0">
                  <a:moveTo>
                    <a:pt x="153" y="1"/>
                  </a:moveTo>
                  <a:cubicBezTo>
                    <a:pt x="57" y="135"/>
                    <a:pt x="0" y="298"/>
                    <a:pt x="0" y="470"/>
                  </a:cubicBezTo>
                  <a:lnTo>
                    <a:pt x="0" y="1551"/>
                  </a:lnTo>
                  <a:cubicBezTo>
                    <a:pt x="0" y="1695"/>
                    <a:pt x="115" y="1810"/>
                    <a:pt x="258" y="1810"/>
                  </a:cubicBezTo>
                  <a:lnTo>
                    <a:pt x="1043" y="1810"/>
                  </a:lnTo>
                  <a:lnTo>
                    <a:pt x="1043" y="958"/>
                  </a:lnTo>
                  <a:cubicBezTo>
                    <a:pt x="1043" y="805"/>
                    <a:pt x="967" y="652"/>
                    <a:pt x="842" y="556"/>
                  </a:cubicBezTo>
                  <a:lnTo>
                    <a:pt x="153" y="1"/>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13734;p117"/>
            <p:cNvSpPr/>
            <p:nvPr/>
          </p:nvSpPr>
          <p:spPr>
            <a:xfrm>
              <a:off x="7199932" y="2272476"/>
              <a:ext cx="27415" cy="47531"/>
            </a:xfrm>
            <a:custGeom>
              <a:avLst/>
              <a:gdLst/>
              <a:ahLst/>
              <a:cxnLst/>
              <a:rect l="l" t="t" r="r" b="b"/>
              <a:pathLst>
                <a:path w="1044" h="1810" extrusionOk="0">
                  <a:moveTo>
                    <a:pt x="881" y="1"/>
                  </a:moveTo>
                  <a:lnTo>
                    <a:pt x="201" y="546"/>
                  </a:lnTo>
                  <a:cubicBezTo>
                    <a:pt x="77" y="652"/>
                    <a:pt x="0" y="795"/>
                    <a:pt x="0" y="958"/>
                  </a:cubicBezTo>
                  <a:lnTo>
                    <a:pt x="0" y="1810"/>
                  </a:lnTo>
                  <a:lnTo>
                    <a:pt x="785" y="1810"/>
                  </a:lnTo>
                  <a:cubicBezTo>
                    <a:pt x="929" y="1800"/>
                    <a:pt x="1043" y="1685"/>
                    <a:pt x="1043" y="1551"/>
                  </a:cubicBezTo>
                  <a:lnTo>
                    <a:pt x="1043" y="470"/>
                  </a:lnTo>
                  <a:cubicBezTo>
                    <a:pt x="1043" y="298"/>
                    <a:pt x="986" y="135"/>
                    <a:pt x="881"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13735;p117"/>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13736;p117"/>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13737;p117"/>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13738;p117"/>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13739;p117"/>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13740;p117"/>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13741;p117"/>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13742;p117"/>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13743;p117"/>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13744;p117"/>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13745;p117"/>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4B6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13746;p117"/>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13747;p117"/>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13748;p117"/>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13749;p117"/>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13750;p117"/>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13751;p117"/>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13752;p117"/>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13753;p117"/>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11427;p116"/>
          <p:cNvGrpSpPr/>
          <p:nvPr/>
        </p:nvGrpSpPr>
        <p:grpSpPr>
          <a:xfrm>
            <a:off x="5468929" y="2569957"/>
            <a:ext cx="210491" cy="362163"/>
            <a:chOff x="6263725" y="4277658"/>
            <a:chExt cx="210491" cy="362163"/>
          </a:xfrm>
        </p:grpSpPr>
        <p:sp>
          <p:nvSpPr>
            <p:cNvPr id="505" name="Google Shape;11428;p116"/>
            <p:cNvSpPr/>
            <p:nvPr/>
          </p:nvSpPr>
          <p:spPr>
            <a:xfrm>
              <a:off x="6265480" y="4277658"/>
              <a:ext cx="88189" cy="362163"/>
            </a:xfrm>
            <a:custGeom>
              <a:avLst/>
              <a:gdLst/>
              <a:ahLst/>
              <a:cxnLst/>
              <a:rect l="l" t="t" r="r" b="b"/>
              <a:pathLst>
                <a:path w="3366" h="13823" extrusionOk="0">
                  <a:moveTo>
                    <a:pt x="202" y="1"/>
                  </a:moveTo>
                  <a:cubicBezTo>
                    <a:pt x="101" y="1"/>
                    <a:pt x="1" y="68"/>
                    <a:pt x="1" y="202"/>
                  </a:cubicBezTo>
                  <a:cubicBezTo>
                    <a:pt x="1" y="1151"/>
                    <a:pt x="844" y="1630"/>
                    <a:pt x="1582" y="2052"/>
                  </a:cubicBezTo>
                  <a:cubicBezTo>
                    <a:pt x="2292" y="2455"/>
                    <a:pt x="2963" y="2828"/>
                    <a:pt x="2963" y="3557"/>
                  </a:cubicBezTo>
                  <a:cubicBezTo>
                    <a:pt x="2963" y="4276"/>
                    <a:pt x="2292" y="4650"/>
                    <a:pt x="1582" y="5052"/>
                  </a:cubicBezTo>
                  <a:cubicBezTo>
                    <a:pt x="835" y="5474"/>
                    <a:pt x="1" y="5953"/>
                    <a:pt x="1" y="6912"/>
                  </a:cubicBezTo>
                  <a:cubicBezTo>
                    <a:pt x="1" y="7870"/>
                    <a:pt x="844" y="8340"/>
                    <a:pt x="1582" y="8762"/>
                  </a:cubicBezTo>
                  <a:cubicBezTo>
                    <a:pt x="2292" y="9164"/>
                    <a:pt x="2963" y="9548"/>
                    <a:pt x="2963" y="10267"/>
                  </a:cubicBezTo>
                  <a:cubicBezTo>
                    <a:pt x="2963" y="10986"/>
                    <a:pt x="2292" y="11369"/>
                    <a:pt x="1582" y="11772"/>
                  </a:cubicBezTo>
                  <a:cubicBezTo>
                    <a:pt x="835" y="12184"/>
                    <a:pt x="1" y="12663"/>
                    <a:pt x="1" y="13622"/>
                  </a:cubicBezTo>
                  <a:cubicBezTo>
                    <a:pt x="1" y="13737"/>
                    <a:pt x="87" y="13823"/>
                    <a:pt x="202" y="13823"/>
                  </a:cubicBezTo>
                  <a:cubicBezTo>
                    <a:pt x="307" y="13823"/>
                    <a:pt x="403" y="13737"/>
                    <a:pt x="403" y="13622"/>
                  </a:cubicBezTo>
                  <a:cubicBezTo>
                    <a:pt x="403" y="12903"/>
                    <a:pt x="1074" y="12519"/>
                    <a:pt x="1784" y="12117"/>
                  </a:cubicBezTo>
                  <a:cubicBezTo>
                    <a:pt x="2531" y="11705"/>
                    <a:pt x="3365" y="11225"/>
                    <a:pt x="3365" y="10267"/>
                  </a:cubicBezTo>
                  <a:cubicBezTo>
                    <a:pt x="3365" y="9308"/>
                    <a:pt x="2522" y="8829"/>
                    <a:pt x="1784" y="8417"/>
                  </a:cubicBezTo>
                  <a:cubicBezTo>
                    <a:pt x="1074" y="8005"/>
                    <a:pt x="403" y="7631"/>
                    <a:pt x="403" y="6912"/>
                  </a:cubicBezTo>
                  <a:cubicBezTo>
                    <a:pt x="403" y="6183"/>
                    <a:pt x="1074" y="5810"/>
                    <a:pt x="1784" y="5407"/>
                  </a:cubicBezTo>
                  <a:cubicBezTo>
                    <a:pt x="2531" y="4995"/>
                    <a:pt x="3365" y="4506"/>
                    <a:pt x="3365" y="3557"/>
                  </a:cubicBezTo>
                  <a:cubicBezTo>
                    <a:pt x="3365" y="2598"/>
                    <a:pt x="2522" y="2119"/>
                    <a:pt x="1784" y="1697"/>
                  </a:cubicBezTo>
                  <a:cubicBezTo>
                    <a:pt x="1074" y="1295"/>
                    <a:pt x="403" y="921"/>
                    <a:pt x="403" y="202"/>
                  </a:cubicBezTo>
                  <a:cubicBezTo>
                    <a:pt x="403" y="68"/>
                    <a:pt x="303" y="1"/>
                    <a:pt x="20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11429;p116"/>
            <p:cNvSpPr/>
            <p:nvPr/>
          </p:nvSpPr>
          <p:spPr>
            <a:xfrm>
              <a:off x="6265480" y="4277658"/>
              <a:ext cx="88189" cy="155497"/>
            </a:xfrm>
            <a:custGeom>
              <a:avLst/>
              <a:gdLst/>
              <a:ahLst/>
              <a:cxnLst/>
              <a:rect l="l" t="t" r="r" b="b"/>
              <a:pathLst>
                <a:path w="3366" h="5935" extrusionOk="0">
                  <a:moveTo>
                    <a:pt x="3164" y="1"/>
                  </a:moveTo>
                  <a:cubicBezTo>
                    <a:pt x="3063" y="1"/>
                    <a:pt x="2963" y="68"/>
                    <a:pt x="2963" y="202"/>
                  </a:cubicBezTo>
                  <a:cubicBezTo>
                    <a:pt x="2963" y="931"/>
                    <a:pt x="2292" y="1304"/>
                    <a:pt x="1582" y="1707"/>
                  </a:cubicBezTo>
                  <a:cubicBezTo>
                    <a:pt x="835" y="2119"/>
                    <a:pt x="1" y="2608"/>
                    <a:pt x="1" y="3557"/>
                  </a:cubicBezTo>
                  <a:cubicBezTo>
                    <a:pt x="1" y="4516"/>
                    <a:pt x="844" y="4995"/>
                    <a:pt x="1582" y="5417"/>
                  </a:cubicBezTo>
                  <a:cubicBezTo>
                    <a:pt x="1851" y="5560"/>
                    <a:pt x="2109" y="5714"/>
                    <a:pt x="2359" y="5896"/>
                  </a:cubicBezTo>
                  <a:cubicBezTo>
                    <a:pt x="2397" y="5925"/>
                    <a:pt x="2435" y="5934"/>
                    <a:pt x="2483" y="5934"/>
                  </a:cubicBezTo>
                  <a:cubicBezTo>
                    <a:pt x="2675" y="5934"/>
                    <a:pt x="2752" y="5685"/>
                    <a:pt x="2598" y="5570"/>
                  </a:cubicBezTo>
                  <a:cubicBezTo>
                    <a:pt x="2339" y="5388"/>
                    <a:pt x="2062" y="5215"/>
                    <a:pt x="1784" y="5062"/>
                  </a:cubicBezTo>
                  <a:cubicBezTo>
                    <a:pt x="1074" y="4659"/>
                    <a:pt x="403" y="4285"/>
                    <a:pt x="403" y="3557"/>
                  </a:cubicBezTo>
                  <a:cubicBezTo>
                    <a:pt x="403" y="2838"/>
                    <a:pt x="1074" y="2464"/>
                    <a:pt x="1784" y="2062"/>
                  </a:cubicBezTo>
                  <a:cubicBezTo>
                    <a:pt x="2531" y="1640"/>
                    <a:pt x="3365" y="1161"/>
                    <a:pt x="3365" y="202"/>
                  </a:cubicBezTo>
                  <a:cubicBezTo>
                    <a:pt x="3365" y="68"/>
                    <a:pt x="3264" y="1"/>
                    <a:pt x="3164"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11430;p116"/>
            <p:cNvSpPr/>
            <p:nvPr/>
          </p:nvSpPr>
          <p:spPr>
            <a:xfrm>
              <a:off x="6265480" y="4433600"/>
              <a:ext cx="88189" cy="206220"/>
            </a:xfrm>
            <a:custGeom>
              <a:avLst/>
              <a:gdLst/>
              <a:ahLst/>
              <a:cxnLst/>
              <a:rect l="l" t="t" r="r" b="b"/>
              <a:pathLst>
                <a:path w="3366" h="7871" extrusionOk="0">
                  <a:moveTo>
                    <a:pt x="2922" y="0"/>
                  </a:moveTo>
                  <a:cubicBezTo>
                    <a:pt x="2779" y="0"/>
                    <a:pt x="2641" y="169"/>
                    <a:pt x="2752" y="327"/>
                  </a:cubicBezTo>
                  <a:cubicBezTo>
                    <a:pt x="2895" y="509"/>
                    <a:pt x="2963" y="730"/>
                    <a:pt x="2963" y="960"/>
                  </a:cubicBezTo>
                  <a:cubicBezTo>
                    <a:pt x="2963" y="1679"/>
                    <a:pt x="2292" y="2062"/>
                    <a:pt x="1582" y="2465"/>
                  </a:cubicBezTo>
                  <a:cubicBezTo>
                    <a:pt x="835" y="2877"/>
                    <a:pt x="1" y="3356"/>
                    <a:pt x="1" y="4315"/>
                  </a:cubicBezTo>
                  <a:cubicBezTo>
                    <a:pt x="1" y="5273"/>
                    <a:pt x="844" y="5743"/>
                    <a:pt x="1582" y="6165"/>
                  </a:cubicBezTo>
                  <a:cubicBezTo>
                    <a:pt x="2292" y="6567"/>
                    <a:pt x="2963" y="6951"/>
                    <a:pt x="2963" y="7670"/>
                  </a:cubicBezTo>
                  <a:cubicBezTo>
                    <a:pt x="2963" y="7785"/>
                    <a:pt x="3058" y="7871"/>
                    <a:pt x="3164" y="7871"/>
                  </a:cubicBezTo>
                  <a:cubicBezTo>
                    <a:pt x="3279" y="7871"/>
                    <a:pt x="3365" y="7785"/>
                    <a:pt x="3365" y="7670"/>
                  </a:cubicBezTo>
                  <a:cubicBezTo>
                    <a:pt x="3365" y="6721"/>
                    <a:pt x="2522" y="6241"/>
                    <a:pt x="1784" y="5820"/>
                  </a:cubicBezTo>
                  <a:cubicBezTo>
                    <a:pt x="1074" y="5417"/>
                    <a:pt x="403" y="5043"/>
                    <a:pt x="403" y="4315"/>
                  </a:cubicBezTo>
                  <a:cubicBezTo>
                    <a:pt x="403" y="3596"/>
                    <a:pt x="1074" y="3212"/>
                    <a:pt x="1784" y="2810"/>
                  </a:cubicBezTo>
                  <a:cubicBezTo>
                    <a:pt x="2531" y="2398"/>
                    <a:pt x="3365" y="1918"/>
                    <a:pt x="3365" y="960"/>
                  </a:cubicBezTo>
                  <a:cubicBezTo>
                    <a:pt x="3365" y="644"/>
                    <a:pt x="3269" y="337"/>
                    <a:pt x="3078" y="88"/>
                  </a:cubicBezTo>
                  <a:cubicBezTo>
                    <a:pt x="3035" y="26"/>
                    <a:pt x="2978" y="0"/>
                    <a:pt x="2922"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11431;p116"/>
            <p:cNvSpPr/>
            <p:nvPr/>
          </p:nvSpPr>
          <p:spPr>
            <a:xfrm>
              <a:off x="6267996" y="4349498"/>
              <a:ext cx="83159" cy="10559"/>
            </a:xfrm>
            <a:custGeom>
              <a:avLst/>
              <a:gdLst/>
              <a:ahLst/>
              <a:cxnLst/>
              <a:rect l="l" t="t" r="r" b="b"/>
              <a:pathLst>
                <a:path w="3174" h="403" extrusionOk="0">
                  <a:moveTo>
                    <a:pt x="269" y="0"/>
                  </a:moveTo>
                  <a:cubicBezTo>
                    <a:pt x="1" y="0"/>
                    <a:pt x="1" y="403"/>
                    <a:pt x="269" y="403"/>
                  </a:cubicBezTo>
                  <a:lnTo>
                    <a:pt x="2905" y="403"/>
                  </a:lnTo>
                  <a:cubicBezTo>
                    <a:pt x="3173" y="403"/>
                    <a:pt x="3173" y="0"/>
                    <a:pt x="2905"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11432;p116"/>
            <p:cNvSpPr/>
            <p:nvPr/>
          </p:nvSpPr>
          <p:spPr>
            <a:xfrm>
              <a:off x="6263725" y="4453460"/>
              <a:ext cx="89945" cy="10585"/>
            </a:xfrm>
            <a:custGeom>
              <a:avLst/>
              <a:gdLst/>
              <a:ahLst/>
              <a:cxnLst/>
              <a:rect l="l" t="t" r="r" b="b"/>
              <a:pathLst>
                <a:path w="3433" h="404" extrusionOk="0">
                  <a:moveTo>
                    <a:pt x="269" y="1"/>
                  </a:moveTo>
                  <a:cubicBezTo>
                    <a:pt x="1" y="1"/>
                    <a:pt x="1" y="403"/>
                    <a:pt x="269" y="403"/>
                  </a:cubicBezTo>
                  <a:lnTo>
                    <a:pt x="3231" y="403"/>
                  </a:lnTo>
                  <a:cubicBezTo>
                    <a:pt x="3346" y="403"/>
                    <a:pt x="3432" y="317"/>
                    <a:pt x="3432" y="202"/>
                  </a:cubicBezTo>
                  <a:cubicBezTo>
                    <a:pt x="3432" y="87"/>
                    <a:pt x="3346" y="1"/>
                    <a:pt x="3231" y="1"/>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11433;p116"/>
            <p:cNvSpPr/>
            <p:nvPr/>
          </p:nvSpPr>
          <p:spPr>
            <a:xfrm>
              <a:off x="6267996" y="4381881"/>
              <a:ext cx="83159" cy="10585"/>
            </a:xfrm>
            <a:custGeom>
              <a:avLst/>
              <a:gdLst/>
              <a:ahLst/>
              <a:cxnLst/>
              <a:rect l="l" t="t" r="r" b="b"/>
              <a:pathLst>
                <a:path w="3174" h="404" extrusionOk="0">
                  <a:moveTo>
                    <a:pt x="269" y="1"/>
                  </a:moveTo>
                  <a:cubicBezTo>
                    <a:pt x="1" y="1"/>
                    <a:pt x="1" y="403"/>
                    <a:pt x="269" y="403"/>
                  </a:cubicBezTo>
                  <a:lnTo>
                    <a:pt x="2905" y="403"/>
                  </a:lnTo>
                  <a:cubicBezTo>
                    <a:pt x="3173" y="403"/>
                    <a:pt x="3173" y="1"/>
                    <a:pt x="2905"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11434;p116"/>
            <p:cNvSpPr/>
            <p:nvPr/>
          </p:nvSpPr>
          <p:spPr>
            <a:xfrm>
              <a:off x="6267996" y="4525772"/>
              <a:ext cx="83159" cy="10585"/>
            </a:xfrm>
            <a:custGeom>
              <a:avLst/>
              <a:gdLst/>
              <a:ahLst/>
              <a:cxnLst/>
              <a:rect l="l" t="t" r="r" b="b"/>
              <a:pathLst>
                <a:path w="3174" h="404" extrusionOk="0">
                  <a:moveTo>
                    <a:pt x="2914" y="1"/>
                  </a:moveTo>
                  <a:cubicBezTo>
                    <a:pt x="2911" y="1"/>
                    <a:pt x="2908" y="1"/>
                    <a:pt x="2905" y="1"/>
                  </a:cubicBezTo>
                  <a:lnTo>
                    <a:pt x="269" y="1"/>
                  </a:lnTo>
                  <a:cubicBezTo>
                    <a:pt x="1" y="1"/>
                    <a:pt x="1" y="404"/>
                    <a:pt x="269" y="404"/>
                  </a:cubicBezTo>
                  <a:lnTo>
                    <a:pt x="2905" y="404"/>
                  </a:lnTo>
                  <a:cubicBezTo>
                    <a:pt x="3170" y="394"/>
                    <a:pt x="3173" y="1"/>
                    <a:pt x="2914"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11435;p116"/>
            <p:cNvSpPr/>
            <p:nvPr/>
          </p:nvSpPr>
          <p:spPr>
            <a:xfrm>
              <a:off x="6267996" y="4557683"/>
              <a:ext cx="83159" cy="10585"/>
            </a:xfrm>
            <a:custGeom>
              <a:avLst/>
              <a:gdLst/>
              <a:ahLst/>
              <a:cxnLst/>
              <a:rect l="l" t="t" r="r" b="b"/>
              <a:pathLst>
                <a:path w="3174" h="404" extrusionOk="0">
                  <a:moveTo>
                    <a:pt x="269" y="0"/>
                  </a:moveTo>
                  <a:cubicBezTo>
                    <a:pt x="1" y="0"/>
                    <a:pt x="1" y="403"/>
                    <a:pt x="269" y="403"/>
                  </a:cubicBezTo>
                  <a:lnTo>
                    <a:pt x="2905" y="403"/>
                  </a:lnTo>
                  <a:cubicBezTo>
                    <a:pt x="3173" y="403"/>
                    <a:pt x="3173" y="0"/>
                    <a:pt x="2905"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11436;p116"/>
            <p:cNvSpPr/>
            <p:nvPr/>
          </p:nvSpPr>
          <p:spPr>
            <a:xfrm>
              <a:off x="6384271" y="4277658"/>
              <a:ext cx="88163" cy="362163"/>
            </a:xfrm>
            <a:custGeom>
              <a:avLst/>
              <a:gdLst/>
              <a:ahLst/>
              <a:cxnLst/>
              <a:rect l="l" t="t" r="r" b="b"/>
              <a:pathLst>
                <a:path w="3365" h="13823" extrusionOk="0">
                  <a:moveTo>
                    <a:pt x="202" y="1"/>
                  </a:moveTo>
                  <a:cubicBezTo>
                    <a:pt x="101" y="1"/>
                    <a:pt x="1" y="68"/>
                    <a:pt x="1" y="202"/>
                  </a:cubicBezTo>
                  <a:cubicBezTo>
                    <a:pt x="1" y="1151"/>
                    <a:pt x="834" y="1630"/>
                    <a:pt x="1582" y="2052"/>
                  </a:cubicBezTo>
                  <a:cubicBezTo>
                    <a:pt x="2291" y="2455"/>
                    <a:pt x="2962" y="2828"/>
                    <a:pt x="2962" y="3557"/>
                  </a:cubicBezTo>
                  <a:cubicBezTo>
                    <a:pt x="2962" y="4276"/>
                    <a:pt x="2291" y="4650"/>
                    <a:pt x="1582" y="5052"/>
                  </a:cubicBezTo>
                  <a:cubicBezTo>
                    <a:pt x="834" y="5474"/>
                    <a:pt x="1" y="5953"/>
                    <a:pt x="1" y="6912"/>
                  </a:cubicBezTo>
                  <a:cubicBezTo>
                    <a:pt x="1" y="7870"/>
                    <a:pt x="834" y="8340"/>
                    <a:pt x="1582" y="8762"/>
                  </a:cubicBezTo>
                  <a:cubicBezTo>
                    <a:pt x="2291" y="9164"/>
                    <a:pt x="2962" y="9548"/>
                    <a:pt x="2962" y="10267"/>
                  </a:cubicBezTo>
                  <a:cubicBezTo>
                    <a:pt x="2962" y="10986"/>
                    <a:pt x="2291" y="11369"/>
                    <a:pt x="1582" y="11772"/>
                  </a:cubicBezTo>
                  <a:cubicBezTo>
                    <a:pt x="834" y="12184"/>
                    <a:pt x="1" y="12663"/>
                    <a:pt x="1" y="13622"/>
                  </a:cubicBezTo>
                  <a:cubicBezTo>
                    <a:pt x="1" y="13737"/>
                    <a:pt x="87" y="13823"/>
                    <a:pt x="202" y="13823"/>
                  </a:cubicBezTo>
                  <a:cubicBezTo>
                    <a:pt x="307" y="13823"/>
                    <a:pt x="403" y="13737"/>
                    <a:pt x="403" y="13622"/>
                  </a:cubicBezTo>
                  <a:cubicBezTo>
                    <a:pt x="403" y="12903"/>
                    <a:pt x="1065" y="12519"/>
                    <a:pt x="1783" y="12117"/>
                  </a:cubicBezTo>
                  <a:cubicBezTo>
                    <a:pt x="2531" y="11705"/>
                    <a:pt x="3365" y="11225"/>
                    <a:pt x="3365" y="10267"/>
                  </a:cubicBezTo>
                  <a:cubicBezTo>
                    <a:pt x="3365" y="9308"/>
                    <a:pt x="2522" y="8829"/>
                    <a:pt x="1783" y="8417"/>
                  </a:cubicBezTo>
                  <a:cubicBezTo>
                    <a:pt x="1065" y="8005"/>
                    <a:pt x="403" y="7631"/>
                    <a:pt x="403" y="6912"/>
                  </a:cubicBezTo>
                  <a:cubicBezTo>
                    <a:pt x="403" y="6183"/>
                    <a:pt x="1065" y="5810"/>
                    <a:pt x="1783" y="5407"/>
                  </a:cubicBezTo>
                  <a:cubicBezTo>
                    <a:pt x="2531" y="4995"/>
                    <a:pt x="3365" y="4506"/>
                    <a:pt x="3365" y="3557"/>
                  </a:cubicBezTo>
                  <a:cubicBezTo>
                    <a:pt x="3365" y="2598"/>
                    <a:pt x="2522" y="2119"/>
                    <a:pt x="1783" y="1697"/>
                  </a:cubicBezTo>
                  <a:cubicBezTo>
                    <a:pt x="1065" y="1295"/>
                    <a:pt x="403" y="921"/>
                    <a:pt x="403" y="202"/>
                  </a:cubicBezTo>
                  <a:cubicBezTo>
                    <a:pt x="403" y="68"/>
                    <a:pt x="302" y="1"/>
                    <a:pt x="20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11437;p116"/>
            <p:cNvSpPr/>
            <p:nvPr/>
          </p:nvSpPr>
          <p:spPr>
            <a:xfrm>
              <a:off x="6403371" y="4277920"/>
              <a:ext cx="69063" cy="66076"/>
            </a:xfrm>
            <a:custGeom>
              <a:avLst/>
              <a:gdLst/>
              <a:ahLst/>
              <a:cxnLst/>
              <a:rect l="l" t="t" r="r" b="b"/>
              <a:pathLst>
                <a:path w="2636" h="2522" extrusionOk="0">
                  <a:moveTo>
                    <a:pt x="2435" y="0"/>
                  </a:moveTo>
                  <a:cubicBezTo>
                    <a:pt x="2334" y="0"/>
                    <a:pt x="2233" y="67"/>
                    <a:pt x="2233" y="202"/>
                  </a:cubicBezTo>
                  <a:cubicBezTo>
                    <a:pt x="2233" y="921"/>
                    <a:pt x="1562" y="1304"/>
                    <a:pt x="853" y="1707"/>
                  </a:cubicBezTo>
                  <a:cubicBezTo>
                    <a:pt x="604" y="1841"/>
                    <a:pt x="355" y="1994"/>
                    <a:pt x="115" y="2157"/>
                  </a:cubicBezTo>
                  <a:cubicBezTo>
                    <a:pt x="19" y="2224"/>
                    <a:pt x="0" y="2349"/>
                    <a:pt x="58" y="2435"/>
                  </a:cubicBezTo>
                  <a:cubicBezTo>
                    <a:pt x="96" y="2493"/>
                    <a:pt x="163" y="2521"/>
                    <a:pt x="230" y="2521"/>
                  </a:cubicBezTo>
                  <a:cubicBezTo>
                    <a:pt x="268" y="2521"/>
                    <a:pt x="307" y="2512"/>
                    <a:pt x="345" y="2483"/>
                  </a:cubicBezTo>
                  <a:cubicBezTo>
                    <a:pt x="556" y="2330"/>
                    <a:pt x="815" y="2195"/>
                    <a:pt x="1054" y="2052"/>
                  </a:cubicBezTo>
                  <a:cubicBezTo>
                    <a:pt x="1802" y="1639"/>
                    <a:pt x="2636" y="1160"/>
                    <a:pt x="2636" y="202"/>
                  </a:cubicBezTo>
                  <a:cubicBezTo>
                    <a:pt x="2636" y="67"/>
                    <a:pt x="2535" y="0"/>
                    <a:pt x="2435"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11438;p116"/>
            <p:cNvSpPr/>
            <p:nvPr/>
          </p:nvSpPr>
          <p:spPr>
            <a:xfrm>
              <a:off x="6384271" y="4344835"/>
              <a:ext cx="88425" cy="294986"/>
            </a:xfrm>
            <a:custGeom>
              <a:avLst/>
              <a:gdLst/>
              <a:ahLst/>
              <a:cxnLst/>
              <a:rect l="l" t="t" r="r" b="b"/>
              <a:pathLst>
                <a:path w="3375" h="11259" extrusionOk="0">
                  <a:moveTo>
                    <a:pt x="471" y="1"/>
                  </a:moveTo>
                  <a:cubicBezTo>
                    <a:pt x="413" y="1"/>
                    <a:pt x="355" y="27"/>
                    <a:pt x="317" y="82"/>
                  </a:cubicBezTo>
                  <a:cubicBezTo>
                    <a:pt x="106" y="341"/>
                    <a:pt x="1" y="657"/>
                    <a:pt x="1" y="993"/>
                  </a:cubicBezTo>
                  <a:cubicBezTo>
                    <a:pt x="1" y="1942"/>
                    <a:pt x="844" y="2421"/>
                    <a:pt x="1582" y="2843"/>
                  </a:cubicBezTo>
                  <a:cubicBezTo>
                    <a:pt x="2291" y="3246"/>
                    <a:pt x="2962" y="3619"/>
                    <a:pt x="2962" y="4348"/>
                  </a:cubicBezTo>
                  <a:cubicBezTo>
                    <a:pt x="2962" y="5067"/>
                    <a:pt x="2291" y="5450"/>
                    <a:pt x="1582" y="5853"/>
                  </a:cubicBezTo>
                  <a:cubicBezTo>
                    <a:pt x="834" y="6265"/>
                    <a:pt x="1" y="6744"/>
                    <a:pt x="1" y="7703"/>
                  </a:cubicBezTo>
                  <a:cubicBezTo>
                    <a:pt x="1" y="8661"/>
                    <a:pt x="844" y="9131"/>
                    <a:pt x="1582" y="9553"/>
                  </a:cubicBezTo>
                  <a:cubicBezTo>
                    <a:pt x="2291" y="9955"/>
                    <a:pt x="2962" y="10339"/>
                    <a:pt x="2962" y="11058"/>
                  </a:cubicBezTo>
                  <a:cubicBezTo>
                    <a:pt x="2962" y="11173"/>
                    <a:pt x="3058" y="11259"/>
                    <a:pt x="3164" y="11259"/>
                  </a:cubicBezTo>
                  <a:cubicBezTo>
                    <a:pt x="3279" y="11259"/>
                    <a:pt x="3365" y="11173"/>
                    <a:pt x="3375" y="11058"/>
                  </a:cubicBezTo>
                  <a:cubicBezTo>
                    <a:pt x="3375" y="10109"/>
                    <a:pt x="2531" y="9629"/>
                    <a:pt x="1783" y="9208"/>
                  </a:cubicBezTo>
                  <a:cubicBezTo>
                    <a:pt x="1074" y="8805"/>
                    <a:pt x="403" y="8431"/>
                    <a:pt x="403" y="7703"/>
                  </a:cubicBezTo>
                  <a:cubicBezTo>
                    <a:pt x="403" y="6984"/>
                    <a:pt x="1074" y="6600"/>
                    <a:pt x="1783" y="6198"/>
                  </a:cubicBezTo>
                  <a:cubicBezTo>
                    <a:pt x="2531" y="5786"/>
                    <a:pt x="3375" y="5306"/>
                    <a:pt x="3375" y="4348"/>
                  </a:cubicBezTo>
                  <a:cubicBezTo>
                    <a:pt x="3375" y="3389"/>
                    <a:pt x="2531" y="2920"/>
                    <a:pt x="1783" y="2498"/>
                  </a:cubicBezTo>
                  <a:cubicBezTo>
                    <a:pt x="1074" y="2095"/>
                    <a:pt x="403" y="1712"/>
                    <a:pt x="403" y="993"/>
                  </a:cubicBezTo>
                  <a:cubicBezTo>
                    <a:pt x="403" y="753"/>
                    <a:pt x="489" y="523"/>
                    <a:pt x="633" y="332"/>
                  </a:cubicBezTo>
                  <a:cubicBezTo>
                    <a:pt x="700" y="245"/>
                    <a:pt x="691" y="111"/>
                    <a:pt x="595" y="44"/>
                  </a:cubicBezTo>
                  <a:cubicBezTo>
                    <a:pt x="558" y="15"/>
                    <a:pt x="514" y="1"/>
                    <a:pt x="471"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11439;p116"/>
            <p:cNvSpPr/>
            <p:nvPr/>
          </p:nvSpPr>
          <p:spPr>
            <a:xfrm>
              <a:off x="6382516" y="4364563"/>
              <a:ext cx="91700" cy="10559"/>
            </a:xfrm>
            <a:custGeom>
              <a:avLst/>
              <a:gdLst/>
              <a:ahLst/>
              <a:cxnLst/>
              <a:rect l="l" t="t" r="r" b="b"/>
              <a:pathLst>
                <a:path w="3500" h="403" extrusionOk="0">
                  <a:moveTo>
                    <a:pt x="269" y="0"/>
                  </a:moveTo>
                  <a:cubicBezTo>
                    <a:pt x="0" y="0"/>
                    <a:pt x="0" y="403"/>
                    <a:pt x="269" y="403"/>
                  </a:cubicBezTo>
                  <a:lnTo>
                    <a:pt x="3231" y="403"/>
                  </a:lnTo>
                  <a:cubicBezTo>
                    <a:pt x="3499" y="403"/>
                    <a:pt x="3499" y="0"/>
                    <a:pt x="3231" y="0"/>
                  </a:cubicBezTo>
                  <a:close/>
                </a:path>
              </a:pathLst>
            </a:custGeom>
            <a:solidFill>
              <a:srgbClr val="A8BA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11440;p116"/>
            <p:cNvSpPr/>
            <p:nvPr/>
          </p:nvSpPr>
          <p:spPr>
            <a:xfrm>
              <a:off x="6382516" y="4541361"/>
              <a:ext cx="91700" cy="10559"/>
            </a:xfrm>
            <a:custGeom>
              <a:avLst/>
              <a:gdLst/>
              <a:ahLst/>
              <a:cxnLst/>
              <a:rect l="l" t="t" r="r" b="b"/>
              <a:pathLst>
                <a:path w="3500" h="403" extrusionOk="0">
                  <a:moveTo>
                    <a:pt x="269" y="0"/>
                  </a:moveTo>
                  <a:cubicBezTo>
                    <a:pt x="0" y="0"/>
                    <a:pt x="0" y="403"/>
                    <a:pt x="269" y="403"/>
                  </a:cubicBezTo>
                  <a:lnTo>
                    <a:pt x="3231" y="403"/>
                  </a:lnTo>
                  <a:cubicBezTo>
                    <a:pt x="3499" y="403"/>
                    <a:pt x="3499" y="0"/>
                    <a:pt x="3231" y="0"/>
                  </a:cubicBezTo>
                  <a:close/>
                </a:path>
              </a:pathLst>
            </a:custGeom>
            <a:solidFill>
              <a:srgbClr val="B8C3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11441;p116"/>
            <p:cNvSpPr/>
            <p:nvPr/>
          </p:nvSpPr>
          <p:spPr>
            <a:xfrm>
              <a:off x="6386524" y="4437399"/>
              <a:ext cx="81665" cy="10585"/>
            </a:xfrm>
            <a:custGeom>
              <a:avLst/>
              <a:gdLst/>
              <a:ahLst/>
              <a:cxnLst/>
              <a:rect l="l" t="t" r="r" b="b"/>
              <a:pathLst>
                <a:path w="3117" h="404" extrusionOk="0">
                  <a:moveTo>
                    <a:pt x="269" y="0"/>
                  </a:moveTo>
                  <a:cubicBezTo>
                    <a:pt x="1" y="0"/>
                    <a:pt x="1" y="403"/>
                    <a:pt x="269" y="403"/>
                  </a:cubicBezTo>
                  <a:lnTo>
                    <a:pt x="2915" y="403"/>
                  </a:lnTo>
                  <a:cubicBezTo>
                    <a:pt x="2920" y="403"/>
                    <a:pt x="2925" y="403"/>
                    <a:pt x="2931" y="403"/>
                  </a:cubicBezTo>
                  <a:cubicBezTo>
                    <a:pt x="3038" y="403"/>
                    <a:pt x="3116" y="311"/>
                    <a:pt x="3116" y="201"/>
                  </a:cubicBezTo>
                  <a:cubicBezTo>
                    <a:pt x="3116" y="96"/>
                    <a:pt x="3030" y="0"/>
                    <a:pt x="2915" y="0"/>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11442;p116"/>
            <p:cNvSpPr/>
            <p:nvPr/>
          </p:nvSpPr>
          <p:spPr>
            <a:xfrm>
              <a:off x="6386524" y="4469782"/>
              <a:ext cx="83421" cy="10585"/>
            </a:xfrm>
            <a:custGeom>
              <a:avLst/>
              <a:gdLst/>
              <a:ahLst/>
              <a:cxnLst/>
              <a:rect l="l" t="t" r="r" b="b"/>
              <a:pathLst>
                <a:path w="3184" h="404" extrusionOk="0">
                  <a:moveTo>
                    <a:pt x="269" y="1"/>
                  </a:moveTo>
                  <a:cubicBezTo>
                    <a:pt x="1" y="1"/>
                    <a:pt x="1" y="403"/>
                    <a:pt x="269" y="403"/>
                  </a:cubicBezTo>
                  <a:lnTo>
                    <a:pt x="2915" y="403"/>
                  </a:lnTo>
                  <a:cubicBezTo>
                    <a:pt x="3183" y="403"/>
                    <a:pt x="3183" y="1"/>
                    <a:pt x="2915" y="1"/>
                  </a:cubicBezTo>
                  <a:close/>
                </a:path>
              </a:pathLst>
            </a:custGeom>
            <a:solidFill>
              <a:srgbClr val="A4B3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0" name="Image 5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286" y="4249635"/>
            <a:ext cx="388412" cy="436748"/>
          </a:xfrm>
          <a:prstGeom prst="rect">
            <a:avLst/>
          </a:prstGeom>
        </p:spPr>
      </p:pic>
      <p:grpSp>
        <p:nvGrpSpPr>
          <p:cNvPr id="622" name="Google Shape;3444;p45"/>
          <p:cNvGrpSpPr/>
          <p:nvPr/>
        </p:nvGrpSpPr>
        <p:grpSpPr>
          <a:xfrm>
            <a:off x="79105" y="2069734"/>
            <a:ext cx="1233735" cy="1892853"/>
            <a:chOff x="4897905" y="2970697"/>
            <a:chExt cx="1133491" cy="1819922"/>
          </a:xfrm>
        </p:grpSpPr>
        <p:sp>
          <p:nvSpPr>
            <p:cNvPr id="623" name="Google Shape;3445;p45"/>
            <p:cNvSpPr/>
            <p:nvPr/>
          </p:nvSpPr>
          <p:spPr>
            <a:xfrm>
              <a:off x="5411805" y="4695356"/>
              <a:ext cx="561583" cy="95263"/>
            </a:xfrm>
            <a:custGeom>
              <a:avLst/>
              <a:gdLst/>
              <a:ahLst/>
              <a:cxnLst/>
              <a:rect l="l" t="t" r="r" b="b"/>
              <a:pathLst>
                <a:path w="12079" h="2049" extrusionOk="0">
                  <a:moveTo>
                    <a:pt x="4271" y="0"/>
                  </a:moveTo>
                  <a:lnTo>
                    <a:pt x="0" y="2049"/>
                  </a:lnTo>
                  <a:lnTo>
                    <a:pt x="12078" y="2049"/>
                  </a:lnTo>
                  <a:lnTo>
                    <a:pt x="4271" y="0"/>
                  </a:lnTo>
                  <a:close/>
                </a:path>
              </a:pathLst>
            </a:cu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nvGrpSpPr>
            <p:cNvPr id="624" name="Google Shape;3446;p45"/>
            <p:cNvGrpSpPr/>
            <p:nvPr/>
          </p:nvGrpSpPr>
          <p:grpSpPr>
            <a:xfrm>
              <a:off x="4897905" y="2970697"/>
              <a:ext cx="1133491" cy="1819920"/>
              <a:chOff x="4627075" y="1583225"/>
              <a:chExt cx="1587300" cy="2548550"/>
            </a:xfrm>
          </p:grpSpPr>
          <p:sp>
            <p:nvSpPr>
              <p:cNvPr id="625" name="Google Shape;3447;p45"/>
              <p:cNvSpPr/>
              <p:nvPr/>
            </p:nvSpPr>
            <p:spPr>
              <a:xfrm>
                <a:off x="5084400" y="3145300"/>
                <a:ext cx="650775" cy="986475"/>
              </a:xfrm>
              <a:custGeom>
                <a:avLst/>
                <a:gdLst/>
                <a:ahLst/>
                <a:cxnLst/>
                <a:rect l="l" t="t" r="r" b="b"/>
                <a:pathLst>
                  <a:path w="26031" h="39459" extrusionOk="0">
                    <a:moveTo>
                      <a:pt x="22533" y="0"/>
                    </a:moveTo>
                    <a:cubicBezTo>
                      <a:pt x="21602" y="0"/>
                      <a:pt x="20662" y="189"/>
                      <a:pt x="19731" y="189"/>
                    </a:cubicBezTo>
                    <a:lnTo>
                      <a:pt x="6216" y="189"/>
                    </a:lnTo>
                    <a:cubicBezTo>
                      <a:pt x="5778" y="189"/>
                      <a:pt x="5131" y="252"/>
                      <a:pt x="4693" y="272"/>
                    </a:cubicBezTo>
                    <a:cubicBezTo>
                      <a:pt x="4642" y="275"/>
                      <a:pt x="4590" y="276"/>
                      <a:pt x="4537" y="276"/>
                    </a:cubicBezTo>
                    <a:cubicBezTo>
                      <a:pt x="4001" y="276"/>
                      <a:pt x="3352" y="166"/>
                      <a:pt x="2718" y="166"/>
                    </a:cubicBezTo>
                    <a:cubicBezTo>
                      <a:pt x="1763" y="166"/>
                      <a:pt x="843" y="416"/>
                      <a:pt x="396" y="1670"/>
                    </a:cubicBezTo>
                    <a:cubicBezTo>
                      <a:pt x="0" y="2817"/>
                      <a:pt x="188" y="4799"/>
                      <a:pt x="188" y="6050"/>
                    </a:cubicBezTo>
                    <a:cubicBezTo>
                      <a:pt x="167" y="7447"/>
                      <a:pt x="167" y="8845"/>
                      <a:pt x="209" y="10242"/>
                    </a:cubicBezTo>
                    <a:cubicBezTo>
                      <a:pt x="230" y="10597"/>
                      <a:pt x="250" y="10952"/>
                      <a:pt x="250" y="11327"/>
                    </a:cubicBezTo>
                    <a:cubicBezTo>
                      <a:pt x="376" y="15624"/>
                      <a:pt x="772" y="19920"/>
                      <a:pt x="1418" y="24175"/>
                    </a:cubicBezTo>
                    <a:cubicBezTo>
                      <a:pt x="2002" y="28055"/>
                      <a:pt x="2795" y="32038"/>
                      <a:pt x="4693" y="35125"/>
                    </a:cubicBezTo>
                    <a:cubicBezTo>
                      <a:pt x="5569" y="36544"/>
                      <a:pt x="6695" y="37691"/>
                      <a:pt x="7968" y="38275"/>
                    </a:cubicBezTo>
                    <a:cubicBezTo>
                      <a:pt x="8510" y="38525"/>
                      <a:pt x="8948" y="38901"/>
                      <a:pt x="9532" y="39067"/>
                    </a:cubicBezTo>
                    <a:cubicBezTo>
                      <a:pt x="10262" y="39255"/>
                      <a:pt x="10992" y="39380"/>
                      <a:pt x="11743" y="39422"/>
                    </a:cubicBezTo>
                    <a:cubicBezTo>
                      <a:pt x="12187" y="39446"/>
                      <a:pt x="12633" y="39458"/>
                      <a:pt x="13080" y="39458"/>
                    </a:cubicBezTo>
                    <a:cubicBezTo>
                      <a:pt x="14165" y="39458"/>
                      <a:pt x="15253" y="39388"/>
                      <a:pt x="16332" y="39255"/>
                    </a:cubicBezTo>
                    <a:cubicBezTo>
                      <a:pt x="17959" y="39088"/>
                      <a:pt x="19231" y="38755"/>
                      <a:pt x="20503" y="37232"/>
                    </a:cubicBezTo>
                    <a:cubicBezTo>
                      <a:pt x="21171" y="36419"/>
                      <a:pt x="21546" y="35522"/>
                      <a:pt x="22005" y="34750"/>
                    </a:cubicBezTo>
                    <a:cubicBezTo>
                      <a:pt x="22818" y="33352"/>
                      <a:pt x="23402" y="31600"/>
                      <a:pt x="23861" y="29932"/>
                    </a:cubicBezTo>
                    <a:cubicBezTo>
                      <a:pt x="24800" y="26532"/>
                      <a:pt x="25238" y="22903"/>
                      <a:pt x="25488" y="19295"/>
                    </a:cubicBezTo>
                    <a:cubicBezTo>
                      <a:pt x="25676" y="16228"/>
                      <a:pt x="25759" y="13162"/>
                      <a:pt x="25738" y="10117"/>
                    </a:cubicBezTo>
                    <a:cubicBezTo>
                      <a:pt x="25738" y="9012"/>
                      <a:pt x="25697" y="7906"/>
                      <a:pt x="25655" y="6801"/>
                    </a:cubicBezTo>
                    <a:cubicBezTo>
                      <a:pt x="25572" y="4381"/>
                      <a:pt x="26031" y="856"/>
                      <a:pt x="23986" y="210"/>
                    </a:cubicBezTo>
                    <a:cubicBezTo>
                      <a:pt x="23506" y="52"/>
                      <a:pt x="23021" y="0"/>
                      <a:pt x="22533" y="0"/>
                    </a:cubicBezTo>
                    <a:close/>
                  </a:path>
                </a:pathLst>
              </a:custGeom>
              <a:solidFill>
                <a:srgbClr val="BB8A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26" name="Google Shape;3448;p45"/>
              <p:cNvSpPr/>
              <p:nvPr/>
            </p:nvSpPr>
            <p:spPr>
              <a:xfrm>
                <a:off x="5083875" y="3145300"/>
                <a:ext cx="650775" cy="318500"/>
              </a:xfrm>
              <a:custGeom>
                <a:avLst/>
                <a:gdLst/>
                <a:ahLst/>
                <a:cxnLst/>
                <a:rect l="l" t="t" r="r" b="b"/>
                <a:pathLst>
                  <a:path w="26031" h="12740" extrusionOk="0">
                    <a:moveTo>
                      <a:pt x="22533" y="0"/>
                    </a:moveTo>
                    <a:cubicBezTo>
                      <a:pt x="21602" y="0"/>
                      <a:pt x="20662" y="189"/>
                      <a:pt x="19732" y="189"/>
                    </a:cubicBezTo>
                    <a:lnTo>
                      <a:pt x="6216" y="189"/>
                    </a:lnTo>
                    <a:cubicBezTo>
                      <a:pt x="5778" y="189"/>
                      <a:pt x="5131" y="252"/>
                      <a:pt x="4693" y="272"/>
                    </a:cubicBezTo>
                    <a:cubicBezTo>
                      <a:pt x="4641" y="275"/>
                      <a:pt x="4588" y="276"/>
                      <a:pt x="4533" y="276"/>
                    </a:cubicBezTo>
                    <a:cubicBezTo>
                      <a:pt x="4004" y="276"/>
                      <a:pt x="3365" y="172"/>
                      <a:pt x="2740" y="172"/>
                    </a:cubicBezTo>
                    <a:cubicBezTo>
                      <a:pt x="1777" y="172"/>
                      <a:pt x="846" y="418"/>
                      <a:pt x="397" y="1670"/>
                    </a:cubicBezTo>
                    <a:cubicBezTo>
                      <a:pt x="0" y="2817"/>
                      <a:pt x="188" y="4799"/>
                      <a:pt x="188" y="6050"/>
                    </a:cubicBezTo>
                    <a:cubicBezTo>
                      <a:pt x="167" y="7447"/>
                      <a:pt x="167" y="8845"/>
                      <a:pt x="209" y="10242"/>
                    </a:cubicBezTo>
                    <a:lnTo>
                      <a:pt x="355" y="10326"/>
                    </a:lnTo>
                    <a:cubicBezTo>
                      <a:pt x="3953" y="12229"/>
                      <a:pt x="8298" y="12740"/>
                      <a:pt x="12281" y="12740"/>
                    </a:cubicBezTo>
                    <a:cubicBezTo>
                      <a:pt x="13101" y="12740"/>
                      <a:pt x="13905" y="12718"/>
                      <a:pt x="14684" y="12683"/>
                    </a:cubicBezTo>
                    <a:cubicBezTo>
                      <a:pt x="17479" y="12537"/>
                      <a:pt x="20253" y="12078"/>
                      <a:pt x="22944" y="11285"/>
                    </a:cubicBezTo>
                    <a:cubicBezTo>
                      <a:pt x="23924" y="10993"/>
                      <a:pt x="24863" y="10597"/>
                      <a:pt x="25759" y="10096"/>
                    </a:cubicBezTo>
                    <a:cubicBezTo>
                      <a:pt x="25739" y="9012"/>
                      <a:pt x="25697" y="7906"/>
                      <a:pt x="25655" y="6801"/>
                    </a:cubicBezTo>
                    <a:cubicBezTo>
                      <a:pt x="25572" y="4381"/>
                      <a:pt x="26031" y="877"/>
                      <a:pt x="23987" y="210"/>
                    </a:cubicBezTo>
                    <a:cubicBezTo>
                      <a:pt x="23506" y="52"/>
                      <a:pt x="23021" y="0"/>
                      <a:pt x="22533" y="0"/>
                    </a:cubicBezTo>
                    <a:close/>
                  </a:path>
                </a:pathLst>
              </a:custGeom>
              <a:solidFill>
                <a:srgbClr val="BB8A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27" name="Google Shape;3449;p45"/>
              <p:cNvSpPr/>
              <p:nvPr/>
            </p:nvSpPr>
            <p:spPr>
              <a:xfrm>
                <a:off x="5533875" y="3157325"/>
                <a:ext cx="53725" cy="26075"/>
              </a:xfrm>
              <a:custGeom>
                <a:avLst/>
                <a:gdLst/>
                <a:ahLst/>
                <a:cxnLst/>
                <a:rect l="l" t="t" r="r" b="b"/>
                <a:pathLst>
                  <a:path w="2149" h="1043" extrusionOk="0">
                    <a:moveTo>
                      <a:pt x="1481" y="0"/>
                    </a:moveTo>
                    <a:cubicBezTo>
                      <a:pt x="1377" y="0"/>
                      <a:pt x="1294" y="0"/>
                      <a:pt x="1189" y="21"/>
                    </a:cubicBezTo>
                    <a:lnTo>
                      <a:pt x="918" y="63"/>
                    </a:lnTo>
                    <a:lnTo>
                      <a:pt x="772" y="83"/>
                    </a:lnTo>
                    <a:cubicBezTo>
                      <a:pt x="689" y="83"/>
                      <a:pt x="605" y="104"/>
                      <a:pt x="522" y="125"/>
                    </a:cubicBezTo>
                    <a:cubicBezTo>
                      <a:pt x="397" y="146"/>
                      <a:pt x="292" y="209"/>
                      <a:pt x="188" y="292"/>
                    </a:cubicBezTo>
                    <a:cubicBezTo>
                      <a:pt x="63" y="355"/>
                      <a:pt x="0" y="501"/>
                      <a:pt x="21" y="647"/>
                    </a:cubicBezTo>
                    <a:cubicBezTo>
                      <a:pt x="42" y="793"/>
                      <a:pt x="146" y="918"/>
                      <a:pt x="292" y="960"/>
                    </a:cubicBezTo>
                    <a:cubicBezTo>
                      <a:pt x="397" y="1001"/>
                      <a:pt x="522" y="1043"/>
                      <a:pt x="647" y="1043"/>
                    </a:cubicBezTo>
                    <a:cubicBezTo>
                      <a:pt x="751" y="1043"/>
                      <a:pt x="835" y="1022"/>
                      <a:pt x="939" y="1001"/>
                    </a:cubicBezTo>
                    <a:lnTo>
                      <a:pt x="1210" y="980"/>
                    </a:lnTo>
                    <a:cubicBezTo>
                      <a:pt x="1335" y="980"/>
                      <a:pt x="1481" y="960"/>
                      <a:pt x="1606" y="918"/>
                    </a:cubicBezTo>
                    <a:cubicBezTo>
                      <a:pt x="2149" y="793"/>
                      <a:pt x="2044" y="0"/>
                      <a:pt x="1481" y="0"/>
                    </a:cubicBezTo>
                    <a:close/>
                  </a:path>
                </a:pathLst>
              </a:custGeom>
              <a:solidFill>
                <a:srgbClr val="EFC0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28" name="Google Shape;3450;p45"/>
              <p:cNvSpPr/>
              <p:nvPr/>
            </p:nvSpPr>
            <p:spPr>
              <a:xfrm>
                <a:off x="5100550" y="3113525"/>
                <a:ext cx="616375" cy="130900"/>
              </a:xfrm>
              <a:custGeom>
                <a:avLst/>
                <a:gdLst/>
                <a:ahLst/>
                <a:cxnLst/>
                <a:rect l="l" t="t" r="r" b="b"/>
                <a:pathLst>
                  <a:path w="24655" h="5236" extrusionOk="0">
                    <a:moveTo>
                      <a:pt x="12328" y="0"/>
                    </a:moveTo>
                    <a:cubicBezTo>
                      <a:pt x="5528" y="0"/>
                      <a:pt x="1" y="1168"/>
                      <a:pt x="1" y="2607"/>
                    </a:cubicBezTo>
                    <a:cubicBezTo>
                      <a:pt x="1" y="4067"/>
                      <a:pt x="5528" y="5235"/>
                      <a:pt x="12328" y="5235"/>
                    </a:cubicBezTo>
                    <a:cubicBezTo>
                      <a:pt x="19127" y="5235"/>
                      <a:pt x="24654" y="4067"/>
                      <a:pt x="24654" y="2607"/>
                    </a:cubicBezTo>
                    <a:cubicBezTo>
                      <a:pt x="24654" y="1168"/>
                      <a:pt x="19127" y="0"/>
                      <a:pt x="12328" y="0"/>
                    </a:cubicBezTo>
                    <a:close/>
                  </a:path>
                </a:pathLst>
              </a:custGeom>
              <a:solidFill>
                <a:srgbClr val="99652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29" name="Google Shape;3451;p45"/>
              <p:cNvSpPr/>
              <p:nvPr/>
            </p:nvSpPr>
            <p:spPr>
              <a:xfrm>
                <a:off x="5100550" y="3114025"/>
                <a:ext cx="616375" cy="129875"/>
              </a:xfrm>
              <a:custGeom>
                <a:avLst/>
                <a:gdLst/>
                <a:ahLst/>
                <a:cxnLst/>
                <a:rect l="l" t="t" r="r" b="b"/>
                <a:pathLst>
                  <a:path w="24655" h="5195" extrusionOk="0">
                    <a:moveTo>
                      <a:pt x="11681" y="1"/>
                    </a:moveTo>
                    <a:cubicBezTo>
                      <a:pt x="11306" y="1"/>
                      <a:pt x="10909" y="22"/>
                      <a:pt x="10555" y="22"/>
                    </a:cubicBezTo>
                    <a:cubicBezTo>
                      <a:pt x="10523" y="11"/>
                      <a:pt x="10492" y="6"/>
                      <a:pt x="10461" y="6"/>
                    </a:cubicBezTo>
                    <a:cubicBezTo>
                      <a:pt x="10430" y="6"/>
                      <a:pt x="10398" y="11"/>
                      <a:pt x="10367" y="22"/>
                    </a:cubicBezTo>
                    <a:cubicBezTo>
                      <a:pt x="9971" y="22"/>
                      <a:pt x="9574" y="43"/>
                      <a:pt x="9199" y="63"/>
                    </a:cubicBezTo>
                    <a:cubicBezTo>
                      <a:pt x="8844" y="84"/>
                      <a:pt x="8469" y="105"/>
                      <a:pt x="8114" y="126"/>
                    </a:cubicBezTo>
                    <a:cubicBezTo>
                      <a:pt x="7655" y="168"/>
                      <a:pt x="7197" y="209"/>
                      <a:pt x="6759" y="251"/>
                    </a:cubicBezTo>
                    <a:cubicBezTo>
                      <a:pt x="2754" y="689"/>
                      <a:pt x="1" y="1586"/>
                      <a:pt x="1" y="2608"/>
                    </a:cubicBezTo>
                    <a:cubicBezTo>
                      <a:pt x="1" y="3672"/>
                      <a:pt x="3046" y="4590"/>
                      <a:pt x="7405" y="5007"/>
                    </a:cubicBezTo>
                    <a:cubicBezTo>
                      <a:pt x="7864" y="5048"/>
                      <a:pt x="8323" y="5090"/>
                      <a:pt x="8803" y="5111"/>
                    </a:cubicBezTo>
                    <a:lnTo>
                      <a:pt x="9866" y="5174"/>
                    </a:lnTo>
                    <a:lnTo>
                      <a:pt x="10784" y="5194"/>
                    </a:lnTo>
                    <a:lnTo>
                      <a:pt x="14163" y="5194"/>
                    </a:lnTo>
                    <a:lnTo>
                      <a:pt x="14664" y="5174"/>
                    </a:lnTo>
                    <a:cubicBezTo>
                      <a:pt x="20358" y="4944"/>
                      <a:pt x="24654" y="3880"/>
                      <a:pt x="24654" y="2587"/>
                    </a:cubicBezTo>
                    <a:cubicBezTo>
                      <a:pt x="24654" y="1357"/>
                      <a:pt x="20420" y="272"/>
                      <a:pt x="14789" y="22"/>
                    </a:cubicBezTo>
                    <a:cubicBezTo>
                      <a:pt x="14622" y="22"/>
                      <a:pt x="14434" y="1"/>
                      <a:pt x="14267" y="1"/>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0" name="Google Shape;3452;p45"/>
              <p:cNvSpPr/>
              <p:nvPr/>
            </p:nvSpPr>
            <p:spPr>
              <a:xfrm>
                <a:off x="5326925" y="1670750"/>
                <a:ext cx="262775" cy="1572625"/>
              </a:xfrm>
              <a:custGeom>
                <a:avLst/>
                <a:gdLst/>
                <a:ahLst/>
                <a:cxnLst/>
                <a:rect l="l" t="t" r="r" b="b"/>
                <a:pathLst>
                  <a:path w="10511" h="62905" extrusionOk="0">
                    <a:moveTo>
                      <a:pt x="4235" y="0"/>
                    </a:moveTo>
                    <a:cubicBezTo>
                      <a:pt x="2610" y="0"/>
                      <a:pt x="1007" y="987"/>
                      <a:pt x="144" y="2960"/>
                    </a:cubicBezTo>
                    <a:cubicBezTo>
                      <a:pt x="1" y="3289"/>
                      <a:pt x="290" y="3599"/>
                      <a:pt x="560" y="3599"/>
                    </a:cubicBezTo>
                    <a:cubicBezTo>
                      <a:pt x="683" y="3599"/>
                      <a:pt x="802" y="3534"/>
                      <a:pt x="874" y="3377"/>
                    </a:cubicBezTo>
                    <a:cubicBezTo>
                      <a:pt x="1488" y="2037"/>
                      <a:pt x="2683" y="797"/>
                      <a:pt x="4208" y="797"/>
                    </a:cubicBezTo>
                    <a:cubicBezTo>
                      <a:pt x="4392" y="797"/>
                      <a:pt x="4581" y="815"/>
                      <a:pt x="4774" y="854"/>
                    </a:cubicBezTo>
                    <a:cubicBezTo>
                      <a:pt x="6339" y="1166"/>
                      <a:pt x="7340" y="2689"/>
                      <a:pt x="7840" y="4086"/>
                    </a:cubicBezTo>
                    <a:cubicBezTo>
                      <a:pt x="8862" y="6860"/>
                      <a:pt x="8487" y="10114"/>
                      <a:pt x="7840" y="12930"/>
                    </a:cubicBezTo>
                    <a:cubicBezTo>
                      <a:pt x="6506" y="18728"/>
                      <a:pt x="3648" y="24026"/>
                      <a:pt x="2626" y="29950"/>
                    </a:cubicBezTo>
                    <a:cubicBezTo>
                      <a:pt x="1917" y="34371"/>
                      <a:pt x="1583" y="38835"/>
                      <a:pt x="1646" y="43319"/>
                    </a:cubicBezTo>
                    <a:lnTo>
                      <a:pt x="1646" y="44195"/>
                    </a:lnTo>
                    <a:cubicBezTo>
                      <a:pt x="1708" y="49389"/>
                      <a:pt x="2105" y="54603"/>
                      <a:pt x="2438" y="59776"/>
                    </a:cubicBezTo>
                    <a:cubicBezTo>
                      <a:pt x="2480" y="60631"/>
                      <a:pt x="2543" y="61465"/>
                      <a:pt x="2584" y="62321"/>
                    </a:cubicBezTo>
                    <a:cubicBezTo>
                      <a:pt x="2605" y="62508"/>
                      <a:pt x="2626" y="62717"/>
                      <a:pt x="2626" y="62905"/>
                    </a:cubicBezTo>
                    <a:lnTo>
                      <a:pt x="3481" y="62905"/>
                    </a:lnTo>
                    <a:cubicBezTo>
                      <a:pt x="3439" y="61841"/>
                      <a:pt x="3419" y="60798"/>
                      <a:pt x="3398" y="59755"/>
                    </a:cubicBezTo>
                    <a:cubicBezTo>
                      <a:pt x="3273" y="56001"/>
                      <a:pt x="3189" y="52246"/>
                      <a:pt x="3043" y="48492"/>
                    </a:cubicBezTo>
                    <a:cubicBezTo>
                      <a:pt x="3001" y="47428"/>
                      <a:pt x="2960" y="46365"/>
                      <a:pt x="2939" y="45301"/>
                    </a:cubicBezTo>
                    <a:cubicBezTo>
                      <a:pt x="2918" y="44925"/>
                      <a:pt x="2918" y="44529"/>
                      <a:pt x="2918" y="44154"/>
                    </a:cubicBezTo>
                    <a:cubicBezTo>
                      <a:pt x="2835" y="40045"/>
                      <a:pt x="2918" y="35915"/>
                      <a:pt x="3481" y="31827"/>
                    </a:cubicBezTo>
                    <a:cubicBezTo>
                      <a:pt x="4253" y="26300"/>
                      <a:pt x="6443" y="21315"/>
                      <a:pt x="8112" y="16038"/>
                    </a:cubicBezTo>
                    <a:cubicBezTo>
                      <a:pt x="9405" y="11908"/>
                      <a:pt x="10510" y="6589"/>
                      <a:pt x="8258" y="2585"/>
                    </a:cubicBezTo>
                    <a:cubicBezTo>
                      <a:pt x="7290" y="862"/>
                      <a:pt x="5754" y="0"/>
                      <a:pt x="4235" y="0"/>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1" name="Google Shape;3453;p45"/>
              <p:cNvSpPr/>
              <p:nvPr/>
            </p:nvSpPr>
            <p:spPr>
              <a:xfrm>
                <a:off x="5446275" y="2178125"/>
                <a:ext cx="212575" cy="1064725"/>
              </a:xfrm>
              <a:custGeom>
                <a:avLst/>
                <a:gdLst/>
                <a:ahLst/>
                <a:cxnLst/>
                <a:rect l="l" t="t" r="r" b="b"/>
                <a:pathLst>
                  <a:path w="8503" h="42589" extrusionOk="0">
                    <a:moveTo>
                      <a:pt x="7477" y="1"/>
                    </a:moveTo>
                    <a:cubicBezTo>
                      <a:pt x="3669" y="1"/>
                      <a:pt x="1465" y="17195"/>
                      <a:pt x="1210" y="19604"/>
                    </a:cubicBezTo>
                    <a:cubicBezTo>
                      <a:pt x="939" y="22545"/>
                      <a:pt x="751" y="25506"/>
                      <a:pt x="605" y="28468"/>
                    </a:cubicBezTo>
                    <a:cubicBezTo>
                      <a:pt x="522" y="29970"/>
                      <a:pt x="459" y="31451"/>
                      <a:pt x="418" y="32953"/>
                    </a:cubicBezTo>
                    <a:cubicBezTo>
                      <a:pt x="334" y="35017"/>
                      <a:pt x="251" y="37082"/>
                      <a:pt x="167" y="39126"/>
                    </a:cubicBezTo>
                    <a:lnTo>
                      <a:pt x="167" y="39439"/>
                    </a:lnTo>
                    <a:cubicBezTo>
                      <a:pt x="126" y="40482"/>
                      <a:pt x="42" y="41546"/>
                      <a:pt x="0" y="42589"/>
                    </a:cubicBezTo>
                    <a:lnTo>
                      <a:pt x="1127" y="42589"/>
                    </a:lnTo>
                    <a:cubicBezTo>
                      <a:pt x="1210" y="41567"/>
                      <a:pt x="1231" y="40524"/>
                      <a:pt x="1231" y="39481"/>
                    </a:cubicBezTo>
                    <a:cubicBezTo>
                      <a:pt x="1252" y="38167"/>
                      <a:pt x="1252" y="36853"/>
                      <a:pt x="1294" y="35581"/>
                    </a:cubicBezTo>
                    <a:cubicBezTo>
                      <a:pt x="1440" y="31951"/>
                      <a:pt x="1586" y="28322"/>
                      <a:pt x="1794" y="24693"/>
                    </a:cubicBezTo>
                    <a:cubicBezTo>
                      <a:pt x="1982" y="20709"/>
                      <a:pt x="2399" y="16767"/>
                      <a:pt x="3046" y="12846"/>
                    </a:cubicBezTo>
                    <a:cubicBezTo>
                      <a:pt x="3326" y="11284"/>
                      <a:pt x="5316" y="712"/>
                      <a:pt x="7725" y="712"/>
                    </a:cubicBezTo>
                    <a:cubicBezTo>
                      <a:pt x="7826" y="712"/>
                      <a:pt x="7928" y="731"/>
                      <a:pt x="8031" y="769"/>
                    </a:cubicBezTo>
                    <a:cubicBezTo>
                      <a:pt x="8061" y="779"/>
                      <a:pt x="8090" y="784"/>
                      <a:pt x="8117" y="784"/>
                    </a:cubicBezTo>
                    <a:cubicBezTo>
                      <a:pt x="8375" y="784"/>
                      <a:pt x="8503" y="378"/>
                      <a:pt x="8239" y="227"/>
                    </a:cubicBezTo>
                    <a:cubicBezTo>
                      <a:pt x="7978" y="73"/>
                      <a:pt x="7724" y="1"/>
                      <a:pt x="7477" y="1"/>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2" name="Google Shape;3454;p45"/>
              <p:cNvSpPr/>
              <p:nvPr/>
            </p:nvSpPr>
            <p:spPr>
              <a:xfrm>
                <a:off x="4997475" y="2780325"/>
                <a:ext cx="353400" cy="461475"/>
              </a:xfrm>
              <a:custGeom>
                <a:avLst/>
                <a:gdLst/>
                <a:ahLst/>
                <a:cxnLst/>
                <a:rect l="l" t="t" r="r" b="b"/>
                <a:pathLst>
                  <a:path w="14136" h="18459" extrusionOk="0">
                    <a:moveTo>
                      <a:pt x="4270" y="0"/>
                    </a:moveTo>
                    <a:cubicBezTo>
                      <a:pt x="2539" y="104"/>
                      <a:pt x="912" y="939"/>
                      <a:pt x="77" y="2795"/>
                    </a:cubicBezTo>
                    <a:cubicBezTo>
                      <a:pt x="1" y="2963"/>
                      <a:pt x="149" y="3109"/>
                      <a:pt x="299" y="3109"/>
                    </a:cubicBezTo>
                    <a:cubicBezTo>
                      <a:pt x="353" y="3109"/>
                      <a:pt x="408" y="3090"/>
                      <a:pt x="453" y="3045"/>
                    </a:cubicBezTo>
                    <a:cubicBezTo>
                      <a:pt x="1621" y="1940"/>
                      <a:pt x="2997" y="1043"/>
                      <a:pt x="4499" y="876"/>
                    </a:cubicBezTo>
                    <a:cubicBezTo>
                      <a:pt x="4656" y="855"/>
                      <a:pt x="4812" y="845"/>
                      <a:pt x="4968" y="845"/>
                    </a:cubicBezTo>
                    <a:cubicBezTo>
                      <a:pt x="5125" y="845"/>
                      <a:pt x="5281" y="855"/>
                      <a:pt x="5438" y="876"/>
                    </a:cubicBezTo>
                    <a:cubicBezTo>
                      <a:pt x="5792" y="918"/>
                      <a:pt x="6147" y="980"/>
                      <a:pt x="6481" y="1106"/>
                    </a:cubicBezTo>
                    <a:cubicBezTo>
                      <a:pt x="6585" y="1126"/>
                      <a:pt x="6689" y="1168"/>
                      <a:pt x="6794" y="1210"/>
                    </a:cubicBezTo>
                    <a:cubicBezTo>
                      <a:pt x="7232" y="1398"/>
                      <a:pt x="7628" y="1627"/>
                      <a:pt x="7982" y="1919"/>
                    </a:cubicBezTo>
                    <a:cubicBezTo>
                      <a:pt x="9422" y="3087"/>
                      <a:pt x="10193" y="4985"/>
                      <a:pt x="10694" y="6737"/>
                    </a:cubicBezTo>
                    <a:cubicBezTo>
                      <a:pt x="11507" y="9595"/>
                      <a:pt x="11924" y="12577"/>
                      <a:pt x="12425" y="15539"/>
                    </a:cubicBezTo>
                    <a:cubicBezTo>
                      <a:pt x="12425" y="15601"/>
                      <a:pt x="12446" y="15664"/>
                      <a:pt x="12446" y="15748"/>
                    </a:cubicBezTo>
                    <a:cubicBezTo>
                      <a:pt x="12613" y="16624"/>
                      <a:pt x="12780" y="17520"/>
                      <a:pt x="12967" y="18396"/>
                    </a:cubicBezTo>
                    <a:cubicBezTo>
                      <a:pt x="13343" y="18417"/>
                      <a:pt x="13739" y="18438"/>
                      <a:pt x="14135" y="18459"/>
                    </a:cubicBezTo>
                    <a:cubicBezTo>
                      <a:pt x="13969" y="17479"/>
                      <a:pt x="13781" y="16498"/>
                      <a:pt x="13572" y="15497"/>
                    </a:cubicBezTo>
                    <a:cubicBezTo>
                      <a:pt x="13572" y="15497"/>
                      <a:pt x="13572" y="15476"/>
                      <a:pt x="13572" y="15455"/>
                    </a:cubicBezTo>
                    <a:cubicBezTo>
                      <a:pt x="13239" y="13808"/>
                      <a:pt x="12863" y="12181"/>
                      <a:pt x="12550" y="10554"/>
                    </a:cubicBezTo>
                    <a:cubicBezTo>
                      <a:pt x="12175" y="8635"/>
                      <a:pt x="11862" y="6633"/>
                      <a:pt x="11111" y="4797"/>
                    </a:cubicBezTo>
                    <a:cubicBezTo>
                      <a:pt x="10840" y="4088"/>
                      <a:pt x="10485" y="3421"/>
                      <a:pt x="10047" y="2795"/>
                    </a:cubicBezTo>
                    <a:cubicBezTo>
                      <a:pt x="9442" y="1961"/>
                      <a:pt x="8650" y="1252"/>
                      <a:pt x="7732" y="793"/>
                    </a:cubicBezTo>
                    <a:cubicBezTo>
                      <a:pt x="7273" y="563"/>
                      <a:pt x="6794" y="376"/>
                      <a:pt x="6314" y="230"/>
                    </a:cubicBezTo>
                    <a:cubicBezTo>
                      <a:pt x="5938" y="146"/>
                      <a:pt x="5584" y="63"/>
                      <a:pt x="5208" y="42"/>
                    </a:cubicBezTo>
                    <a:cubicBezTo>
                      <a:pt x="4895" y="0"/>
                      <a:pt x="4583" y="0"/>
                      <a:pt x="4270" y="0"/>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3" name="Google Shape;3455;p45"/>
              <p:cNvSpPr/>
              <p:nvPr/>
            </p:nvSpPr>
            <p:spPr>
              <a:xfrm>
                <a:off x="5105175" y="2187225"/>
                <a:ext cx="287925" cy="1056150"/>
              </a:xfrm>
              <a:custGeom>
                <a:avLst/>
                <a:gdLst/>
                <a:ahLst/>
                <a:cxnLst/>
                <a:rect l="l" t="t" r="r" b="b"/>
                <a:pathLst>
                  <a:path w="11517" h="42246" extrusionOk="0">
                    <a:moveTo>
                      <a:pt x="2711" y="0"/>
                    </a:moveTo>
                    <a:cubicBezTo>
                      <a:pt x="1873" y="0"/>
                      <a:pt x="1022" y="177"/>
                      <a:pt x="212" y="551"/>
                    </a:cubicBezTo>
                    <a:cubicBezTo>
                      <a:pt x="0" y="648"/>
                      <a:pt x="109" y="976"/>
                      <a:pt x="324" y="976"/>
                    </a:cubicBezTo>
                    <a:cubicBezTo>
                      <a:pt x="341" y="976"/>
                      <a:pt x="360" y="973"/>
                      <a:pt x="379" y="969"/>
                    </a:cubicBezTo>
                    <a:cubicBezTo>
                      <a:pt x="1021" y="759"/>
                      <a:pt x="1692" y="652"/>
                      <a:pt x="2358" y="652"/>
                    </a:cubicBezTo>
                    <a:cubicBezTo>
                      <a:pt x="4008" y="652"/>
                      <a:pt x="5629" y="1306"/>
                      <a:pt x="6699" y="2658"/>
                    </a:cubicBezTo>
                    <a:cubicBezTo>
                      <a:pt x="8075" y="4410"/>
                      <a:pt x="8201" y="6746"/>
                      <a:pt x="8221" y="8894"/>
                    </a:cubicBezTo>
                    <a:cubicBezTo>
                      <a:pt x="8263" y="12690"/>
                      <a:pt x="8305" y="16487"/>
                      <a:pt x="8493" y="20283"/>
                    </a:cubicBezTo>
                    <a:cubicBezTo>
                      <a:pt x="8513" y="20867"/>
                      <a:pt x="8534" y="21430"/>
                      <a:pt x="8576" y="21993"/>
                    </a:cubicBezTo>
                    <a:lnTo>
                      <a:pt x="8639" y="22890"/>
                    </a:lnTo>
                    <a:cubicBezTo>
                      <a:pt x="8805" y="26123"/>
                      <a:pt x="9077" y="29335"/>
                      <a:pt x="9410" y="32568"/>
                    </a:cubicBezTo>
                    <a:cubicBezTo>
                      <a:pt x="9640" y="34737"/>
                      <a:pt x="9848" y="36948"/>
                      <a:pt x="10161" y="39138"/>
                    </a:cubicBezTo>
                    <a:cubicBezTo>
                      <a:pt x="10328" y="40181"/>
                      <a:pt x="10516" y="41203"/>
                      <a:pt x="10724" y="42225"/>
                    </a:cubicBezTo>
                    <a:lnTo>
                      <a:pt x="11496" y="42246"/>
                    </a:lnTo>
                    <a:lnTo>
                      <a:pt x="11517" y="42246"/>
                    </a:lnTo>
                    <a:cubicBezTo>
                      <a:pt x="11496" y="42037"/>
                      <a:pt x="11475" y="41849"/>
                      <a:pt x="11475" y="41641"/>
                    </a:cubicBezTo>
                    <a:cubicBezTo>
                      <a:pt x="11371" y="40786"/>
                      <a:pt x="11267" y="39951"/>
                      <a:pt x="11141" y="39117"/>
                    </a:cubicBezTo>
                    <a:cubicBezTo>
                      <a:pt x="10766" y="36134"/>
                      <a:pt x="10328" y="33173"/>
                      <a:pt x="10057" y="30190"/>
                    </a:cubicBezTo>
                    <a:cubicBezTo>
                      <a:pt x="9848" y="27812"/>
                      <a:pt x="9681" y="25455"/>
                      <a:pt x="9535" y="23078"/>
                    </a:cubicBezTo>
                    <a:cubicBezTo>
                      <a:pt x="9515" y="22786"/>
                      <a:pt x="9494" y="22514"/>
                      <a:pt x="9494" y="22222"/>
                    </a:cubicBezTo>
                    <a:cubicBezTo>
                      <a:pt x="9369" y="20032"/>
                      <a:pt x="9285" y="17842"/>
                      <a:pt x="9223" y="15652"/>
                    </a:cubicBezTo>
                    <a:cubicBezTo>
                      <a:pt x="9118" y="11835"/>
                      <a:pt x="9869" y="7101"/>
                      <a:pt x="8201" y="3534"/>
                    </a:cubicBezTo>
                    <a:cubicBezTo>
                      <a:pt x="7193" y="1320"/>
                      <a:pt x="5000" y="0"/>
                      <a:pt x="2711" y="0"/>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4" name="Google Shape;3456;p45"/>
              <p:cNvSpPr/>
              <p:nvPr/>
            </p:nvSpPr>
            <p:spPr>
              <a:xfrm>
                <a:off x="4627075" y="2064850"/>
                <a:ext cx="633075" cy="586950"/>
              </a:xfrm>
              <a:custGeom>
                <a:avLst/>
                <a:gdLst/>
                <a:ahLst/>
                <a:cxnLst/>
                <a:rect l="l" t="t" r="r" b="b"/>
                <a:pathLst>
                  <a:path w="25323" h="23478" extrusionOk="0">
                    <a:moveTo>
                      <a:pt x="11524" y="1"/>
                    </a:moveTo>
                    <a:cubicBezTo>
                      <a:pt x="11297" y="1"/>
                      <a:pt x="11077" y="15"/>
                      <a:pt x="10868" y="44"/>
                    </a:cubicBezTo>
                    <a:cubicBezTo>
                      <a:pt x="8886" y="274"/>
                      <a:pt x="7030" y="1066"/>
                      <a:pt x="5487" y="2339"/>
                    </a:cubicBezTo>
                    <a:cubicBezTo>
                      <a:pt x="5636" y="2325"/>
                      <a:pt x="5785" y="2318"/>
                      <a:pt x="5933" y="2318"/>
                    </a:cubicBezTo>
                    <a:cubicBezTo>
                      <a:pt x="6673" y="2318"/>
                      <a:pt x="7392" y="2492"/>
                      <a:pt x="8052" y="2839"/>
                    </a:cubicBezTo>
                    <a:cubicBezTo>
                      <a:pt x="7813" y="2829"/>
                      <a:pt x="7573" y="2819"/>
                      <a:pt x="7333" y="2819"/>
                    </a:cubicBezTo>
                    <a:cubicBezTo>
                      <a:pt x="6632" y="2819"/>
                      <a:pt x="5936" y="2899"/>
                      <a:pt x="5299" y="3256"/>
                    </a:cubicBezTo>
                    <a:cubicBezTo>
                      <a:pt x="4569" y="3674"/>
                      <a:pt x="4026" y="4445"/>
                      <a:pt x="3526" y="5092"/>
                    </a:cubicBezTo>
                    <a:cubicBezTo>
                      <a:pt x="1711" y="7428"/>
                      <a:pt x="585" y="10223"/>
                      <a:pt x="293" y="13164"/>
                    </a:cubicBezTo>
                    <a:cubicBezTo>
                      <a:pt x="585" y="12872"/>
                      <a:pt x="940" y="12621"/>
                      <a:pt x="1315" y="12434"/>
                    </a:cubicBezTo>
                    <a:cubicBezTo>
                      <a:pt x="1628" y="12309"/>
                      <a:pt x="2274" y="12329"/>
                      <a:pt x="2525" y="12142"/>
                    </a:cubicBezTo>
                    <a:lnTo>
                      <a:pt x="2525" y="12142"/>
                    </a:lnTo>
                    <a:cubicBezTo>
                      <a:pt x="1816" y="12684"/>
                      <a:pt x="1211" y="13331"/>
                      <a:pt x="773" y="14102"/>
                    </a:cubicBezTo>
                    <a:cubicBezTo>
                      <a:pt x="272" y="14937"/>
                      <a:pt x="189" y="15667"/>
                      <a:pt x="105" y="16605"/>
                    </a:cubicBezTo>
                    <a:cubicBezTo>
                      <a:pt x="1" y="17919"/>
                      <a:pt x="189" y="18941"/>
                      <a:pt x="481" y="20214"/>
                    </a:cubicBezTo>
                    <a:cubicBezTo>
                      <a:pt x="668" y="21048"/>
                      <a:pt x="960" y="22362"/>
                      <a:pt x="1482" y="23071"/>
                    </a:cubicBezTo>
                    <a:cubicBezTo>
                      <a:pt x="1691" y="23361"/>
                      <a:pt x="1847" y="23477"/>
                      <a:pt x="1976" y="23477"/>
                    </a:cubicBezTo>
                    <a:cubicBezTo>
                      <a:pt x="2310" y="23477"/>
                      <a:pt x="2464" y="22701"/>
                      <a:pt x="2900" y="22174"/>
                    </a:cubicBezTo>
                    <a:cubicBezTo>
                      <a:pt x="3547" y="21361"/>
                      <a:pt x="4256" y="20610"/>
                      <a:pt x="5049" y="19922"/>
                    </a:cubicBezTo>
                    <a:cubicBezTo>
                      <a:pt x="5424" y="19567"/>
                      <a:pt x="5820" y="19254"/>
                      <a:pt x="6237" y="18941"/>
                    </a:cubicBezTo>
                    <a:cubicBezTo>
                      <a:pt x="6655" y="18628"/>
                      <a:pt x="6759" y="18211"/>
                      <a:pt x="6967" y="17711"/>
                    </a:cubicBezTo>
                    <a:cubicBezTo>
                      <a:pt x="7218" y="17001"/>
                      <a:pt x="7551" y="16355"/>
                      <a:pt x="7989" y="15750"/>
                    </a:cubicBezTo>
                    <a:lnTo>
                      <a:pt x="7989" y="15750"/>
                    </a:lnTo>
                    <a:lnTo>
                      <a:pt x="7489" y="18858"/>
                    </a:lnTo>
                    <a:cubicBezTo>
                      <a:pt x="8198" y="18357"/>
                      <a:pt x="8970" y="17919"/>
                      <a:pt x="9783" y="17585"/>
                    </a:cubicBezTo>
                    <a:cubicBezTo>
                      <a:pt x="10242" y="17419"/>
                      <a:pt x="10701" y="17273"/>
                      <a:pt x="11181" y="17127"/>
                    </a:cubicBezTo>
                    <a:cubicBezTo>
                      <a:pt x="11556" y="17022"/>
                      <a:pt x="12098" y="16751"/>
                      <a:pt x="12474" y="16751"/>
                    </a:cubicBezTo>
                    <a:cubicBezTo>
                      <a:pt x="13558" y="16438"/>
                      <a:pt x="14685" y="16230"/>
                      <a:pt x="15707" y="15729"/>
                    </a:cubicBezTo>
                    <a:cubicBezTo>
                      <a:pt x="16666" y="15249"/>
                      <a:pt x="17000" y="13727"/>
                      <a:pt x="17104" y="12747"/>
                    </a:cubicBezTo>
                    <a:lnTo>
                      <a:pt x="17104" y="12747"/>
                    </a:lnTo>
                    <a:cubicBezTo>
                      <a:pt x="17083" y="13039"/>
                      <a:pt x="17292" y="13456"/>
                      <a:pt x="17292" y="13748"/>
                    </a:cubicBezTo>
                    <a:cubicBezTo>
                      <a:pt x="17313" y="14165"/>
                      <a:pt x="17250" y="14561"/>
                      <a:pt x="17104" y="14937"/>
                    </a:cubicBezTo>
                    <a:cubicBezTo>
                      <a:pt x="16896" y="15521"/>
                      <a:pt x="16312" y="15771"/>
                      <a:pt x="15999" y="16313"/>
                    </a:cubicBezTo>
                    <a:cubicBezTo>
                      <a:pt x="16875" y="16313"/>
                      <a:pt x="17772" y="16251"/>
                      <a:pt x="18648" y="16105"/>
                    </a:cubicBezTo>
                    <a:cubicBezTo>
                      <a:pt x="19649" y="16000"/>
                      <a:pt x="20629" y="15750"/>
                      <a:pt x="21547" y="15354"/>
                    </a:cubicBezTo>
                    <a:cubicBezTo>
                      <a:pt x="22214" y="14999"/>
                      <a:pt x="22798" y="14561"/>
                      <a:pt x="23320" y="14040"/>
                    </a:cubicBezTo>
                    <a:cubicBezTo>
                      <a:pt x="24425" y="12955"/>
                      <a:pt x="25322" y="11537"/>
                      <a:pt x="25322" y="9993"/>
                    </a:cubicBezTo>
                    <a:cubicBezTo>
                      <a:pt x="25301" y="8429"/>
                      <a:pt x="24154" y="6865"/>
                      <a:pt x="22590" y="6823"/>
                    </a:cubicBezTo>
                    <a:cubicBezTo>
                      <a:pt x="22131" y="6823"/>
                      <a:pt x="21672" y="6906"/>
                      <a:pt x="21234" y="7073"/>
                    </a:cubicBezTo>
                    <a:cubicBezTo>
                      <a:pt x="20066" y="7511"/>
                      <a:pt x="19002" y="8200"/>
                      <a:pt x="18126" y="9096"/>
                    </a:cubicBezTo>
                    <a:cubicBezTo>
                      <a:pt x="18189" y="6260"/>
                      <a:pt x="17897" y="2985"/>
                      <a:pt x="15603" y="1275"/>
                    </a:cubicBezTo>
                    <a:cubicBezTo>
                      <a:pt x="14563" y="522"/>
                      <a:pt x="12909" y="1"/>
                      <a:pt x="11524" y="1"/>
                    </a:cubicBezTo>
                    <a:close/>
                  </a:path>
                </a:pathLst>
              </a:cu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5" name="Google Shape;3457;p45"/>
              <p:cNvSpPr/>
              <p:nvPr/>
            </p:nvSpPr>
            <p:spPr>
              <a:xfrm>
                <a:off x="4667250" y="2289650"/>
                <a:ext cx="404650" cy="300375"/>
              </a:xfrm>
              <a:custGeom>
                <a:avLst/>
                <a:gdLst/>
                <a:ahLst/>
                <a:cxnLst/>
                <a:rect l="l" t="t" r="r" b="b"/>
                <a:pathLst>
                  <a:path w="16186" h="12015" extrusionOk="0">
                    <a:moveTo>
                      <a:pt x="15977" y="0"/>
                    </a:moveTo>
                    <a:cubicBezTo>
                      <a:pt x="15622" y="0"/>
                      <a:pt x="15268" y="0"/>
                      <a:pt x="14934" y="42"/>
                    </a:cubicBezTo>
                    <a:cubicBezTo>
                      <a:pt x="14600" y="84"/>
                      <a:pt x="14267" y="125"/>
                      <a:pt x="13954" y="167"/>
                    </a:cubicBezTo>
                    <a:cubicBezTo>
                      <a:pt x="13307" y="292"/>
                      <a:pt x="12681" y="438"/>
                      <a:pt x="12077" y="626"/>
                    </a:cubicBezTo>
                    <a:cubicBezTo>
                      <a:pt x="10825" y="1001"/>
                      <a:pt x="9636" y="1544"/>
                      <a:pt x="8510" y="2190"/>
                    </a:cubicBezTo>
                    <a:cubicBezTo>
                      <a:pt x="6257" y="3504"/>
                      <a:pt x="4276" y="5235"/>
                      <a:pt x="2712" y="7342"/>
                    </a:cubicBezTo>
                    <a:cubicBezTo>
                      <a:pt x="1669" y="8739"/>
                      <a:pt x="772" y="10220"/>
                      <a:pt x="0" y="11806"/>
                    </a:cubicBezTo>
                    <a:cubicBezTo>
                      <a:pt x="104" y="11889"/>
                      <a:pt x="229" y="11952"/>
                      <a:pt x="334" y="12014"/>
                    </a:cubicBezTo>
                    <a:cubicBezTo>
                      <a:pt x="1189" y="10700"/>
                      <a:pt x="1940" y="9303"/>
                      <a:pt x="2858" y="8030"/>
                    </a:cubicBezTo>
                    <a:cubicBezTo>
                      <a:pt x="3608" y="6946"/>
                      <a:pt x="4484" y="5965"/>
                      <a:pt x="5465" y="5069"/>
                    </a:cubicBezTo>
                    <a:cubicBezTo>
                      <a:pt x="7342" y="3275"/>
                      <a:pt x="9574" y="1898"/>
                      <a:pt x="12035" y="1022"/>
                    </a:cubicBezTo>
                    <a:cubicBezTo>
                      <a:pt x="12702" y="793"/>
                      <a:pt x="13411" y="605"/>
                      <a:pt x="14100" y="459"/>
                    </a:cubicBezTo>
                    <a:cubicBezTo>
                      <a:pt x="14454" y="376"/>
                      <a:pt x="14809" y="313"/>
                      <a:pt x="15143" y="271"/>
                    </a:cubicBezTo>
                    <a:cubicBezTo>
                      <a:pt x="15497" y="209"/>
                      <a:pt x="15831" y="146"/>
                      <a:pt x="16186" y="125"/>
                    </a:cubicBezTo>
                    <a:cubicBezTo>
                      <a:pt x="16123" y="125"/>
                      <a:pt x="16060" y="0"/>
                      <a:pt x="15998"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6" name="Google Shape;3458;p45"/>
              <p:cNvSpPr/>
              <p:nvPr/>
            </p:nvSpPr>
            <p:spPr>
              <a:xfrm>
                <a:off x="5049450" y="2286525"/>
                <a:ext cx="43300" cy="163950"/>
              </a:xfrm>
              <a:custGeom>
                <a:avLst/>
                <a:gdLst/>
                <a:ahLst/>
                <a:cxnLst/>
                <a:rect l="l" t="t" r="r" b="b"/>
                <a:pathLst>
                  <a:path w="1732" h="6558" extrusionOk="0">
                    <a:moveTo>
                      <a:pt x="42" y="0"/>
                    </a:moveTo>
                    <a:cubicBezTo>
                      <a:pt x="1" y="0"/>
                      <a:pt x="1" y="0"/>
                      <a:pt x="22" y="42"/>
                    </a:cubicBezTo>
                    <a:cubicBezTo>
                      <a:pt x="1315" y="1377"/>
                      <a:pt x="1690" y="3337"/>
                      <a:pt x="1002" y="5068"/>
                    </a:cubicBezTo>
                    <a:cubicBezTo>
                      <a:pt x="898" y="5298"/>
                      <a:pt x="793" y="5527"/>
                      <a:pt x="647" y="5757"/>
                    </a:cubicBezTo>
                    <a:cubicBezTo>
                      <a:pt x="585" y="5861"/>
                      <a:pt x="522" y="5965"/>
                      <a:pt x="439" y="6070"/>
                    </a:cubicBezTo>
                    <a:cubicBezTo>
                      <a:pt x="355" y="6174"/>
                      <a:pt x="272" y="6278"/>
                      <a:pt x="209" y="6403"/>
                    </a:cubicBezTo>
                    <a:cubicBezTo>
                      <a:pt x="191" y="6457"/>
                      <a:pt x="359" y="6558"/>
                      <a:pt x="433" y="6558"/>
                    </a:cubicBezTo>
                    <a:cubicBezTo>
                      <a:pt x="444" y="6558"/>
                      <a:pt x="454" y="6555"/>
                      <a:pt x="460" y="6549"/>
                    </a:cubicBezTo>
                    <a:cubicBezTo>
                      <a:pt x="647" y="6403"/>
                      <a:pt x="793" y="6216"/>
                      <a:pt x="898" y="6007"/>
                    </a:cubicBezTo>
                    <a:cubicBezTo>
                      <a:pt x="1044" y="5819"/>
                      <a:pt x="1148" y="5590"/>
                      <a:pt x="1252" y="5381"/>
                    </a:cubicBezTo>
                    <a:cubicBezTo>
                      <a:pt x="1440" y="4943"/>
                      <a:pt x="1565" y="4484"/>
                      <a:pt x="1628" y="4005"/>
                    </a:cubicBezTo>
                    <a:cubicBezTo>
                      <a:pt x="1732" y="3108"/>
                      <a:pt x="1565" y="2169"/>
                      <a:pt x="1148" y="1356"/>
                    </a:cubicBezTo>
                    <a:cubicBezTo>
                      <a:pt x="898" y="876"/>
                      <a:pt x="564" y="459"/>
                      <a:pt x="188" y="83"/>
                    </a:cubicBezTo>
                    <a:cubicBezTo>
                      <a:pt x="168" y="63"/>
                      <a:pt x="105" y="0"/>
                      <a:pt x="42"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7" name="Google Shape;3459;p45"/>
              <p:cNvSpPr/>
              <p:nvPr/>
            </p:nvSpPr>
            <p:spPr>
              <a:xfrm>
                <a:off x="4818450" y="2330825"/>
                <a:ext cx="91800" cy="187750"/>
              </a:xfrm>
              <a:custGeom>
                <a:avLst/>
                <a:gdLst/>
                <a:ahLst/>
                <a:cxnLst/>
                <a:rect l="l" t="t" r="r" b="b"/>
                <a:pathLst>
                  <a:path w="3672" h="7510" extrusionOk="0">
                    <a:moveTo>
                      <a:pt x="3484" y="1"/>
                    </a:moveTo>
                    <a:cubicBezTo>
                      <a:pt x="3484" y="19"/>
                      <a:pt x="3500" y="37"/>
                      <a:pt x="3522" y="55"/>
                    </a:cubicBezTo>
                    <a:lnTo>
                      <a:pt x="3522" y="55"/>
                    </a:lnTo>
                    <a:cubicBezTo>
                      <a:pt x="3523" y="44"/>
                      <a:pt x="3524" y="33"/>
                      <a:pt x="3526" y="22"/>
                    </a:cubicBezTo>
                    <a:lnTo>
                      <a:pt x="3484" y="1"/>
                    </a:lnTo>
                    <a:close/>
                    <a:moveTo>
                      <a:pt x="3522" y="55"/>
                    </a:moveTo>
                    <a:cubicBezTo>
                      <a:pt x="3460" y="565"/>
                      <a:pt x="3377" y="1076"/>
                      <a:pt x="3255" y="1586"/>
                    </a:cubicBezTo>
                    <a:cubicBezTo>
                      <a:pt x="3129" y="2128"/>
                      <a:pt x="2983" y="2650"/>
                      <a:pt x="2796" y="3150"/>
                    </a:cubicBezTo>
                    <a:cubicBezTo>
                      <a:pt x="2399" y="4172"/>
                      <a:pt x="1878" y="5111"/>
                      <a:pt x="1210" y="5966"/>
                    </a:cubicBezTo>
                    <a:cubicBezTo>
                      <a:pt x="1023" y="6196"/>
                      <a:pt x="814" y="6425"/>
                      <a:pt x="606" y="6654"/>
                    </a:cubicBezTo>
                    <a:cubicBezTo>
                      <a:pt x="397" y="6884"/>
                      <a:pt x="209" y="7113"/>
                      <a:pt x="1" y="7364"/>
                    </a:cubicBezTo>
                    <a:cubicBezTo>
                      <a:pt x="42" y="7426"/>
                      <a:pt x="84" y="7468"/>
                      <a:pt x="126" y="7510"/>
                    </a:cubicBezTo>
                    <a:cubicBezTo>
                      <a:pt x="376" y="7364"/>
                      <a:pt x="585" y="7197"/>
                      <a:pt x="793" y="6988"/>
                    </a:cubicBezTo>
                    <a:cubicBezTo>
                      <a:pt x="981" y="6800"/>
                      <a:pt x="1148" y="6592"/>
                      <a:pt x="1315" y="6383"/>
                    </a:cubicBezTo>
                    <a:cubicBezTo>
                      <a:pt x="2337" y="5132"/>
                      <a:pt x="3088" y="3651"/>
                      <a:pt x="3442" y="2066"/>
                    </a:cubicBezTo>
                    <a:cubicBezTo>
                      <a:pt x="3526" y="1753"/>
                      <a:pt x="3567" y="1461"/>
                      <a:pt x="3609" y="1169"/>
                    </a:cubicBezTo>
                    <a:cubicBezTo>
                      <a:pt x="3651" y="835"/>
                      <a:pt x="3672" y="522"/>
                      <a:pt x="3672" y="189"/>
                    </a:cubicBezTo>
                    <a:cubicBezTo>
                      <a:pt x="3672" y="144"/>
                      <a:pt x="3576" y="100"/>
                      <a:pt x="3522" y="55"/>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8" name="Google Shape;3460;p45"/>
              <p:cNvSpPr/>
              <p:nvPr/>
            </p:nvSpPr>
            <p:spPr>
              <a:xfrm>
                <a:off x="4787700" y="2125775"/>
                <a:ext cx="239875" cy="164350"/>
              </a:xfrm>
              <a:custGeom>
                <a:avLst/>
                <a:gdLst/>
                <a:ahLst/>
                <a:cxnLst/>
                <a:rect l="l" t="t" r="r" b="b"/>
                <a:pathLst>
                  <a:path w="9595" h="6574" extrusionOk="0">
                    <a:moveTo>
                      <a:pt x="1874" y="1"/>
                    </a:moveTo>
                    <a:cubicBezTo>
                      <a:pt x="1792" y="1"/>
                      <a:pt x="1709" y="2"/>
                      <a:pt x="1627" y="6"/>
                    </a:cubicBezTo>
                    <a:cubicBezTo>
                      <a:pt x="1147" y="6"/>
                      <a:pt x="668" y="48"/>
                      <a:pt x="188" y="152"/>
                    </a:cubicBezTo>
                    <a:cubicBezTo>
                      <a:pt x="0" y="215"/>
                      <a:pt x="250" y="235"/>
                      <a:pt x="334" y="235"/>
                    </a:cubicBezTo>
                    <a:cubicBezTo>
                      <a:pt x="751" y="152"/>
                      <a:pt x="1168" y="110"/>
                      <a:pt x="1585" y="110"/>
                    </a:cubicBezTo>
                    <a:cubicBezTo>
                      <a:pt x="1684" y="105"/>
                      <a:pt x="1782" y="103"/>
                      <a:pt x="1881" y="103"/>
                    </a:cubicBezTo>
                    <a:cubicBezTo>
                      <a:pt x="2199" y="103"/>
                      <a:pt x="2518" y="130"/>
                      <a:pt x="2837" y="194"/>
                    </a:cubicBezTo>
                    <a:cubicBezTo>
                      <a:pt x="3650" y="298"/>
                      <a:pt x="4464" y="569"/>
                      <a:pt x="5194" y="945"/>
                    </a:cubicBezTo>
                    <a:cubicBezTo>
                      <a:pt x="6612" y="1654"/>
                      <a:pt x="7759" y="2780"/>
                      <a:pt x="8531" y="4157"/>
                    </a:cubicBezTo>
                    <a:cubicBezTo>
                      <a:pt x="8948" y="4907"/>
                      <a:pt x="9282" y="5721"/>
                      <a:pt x="9470" y="6555"/>
                    </a:cubicBezTo>
                    <a:cubicBezTo>
                      <a:pt x="9470" y="6569"/>
                      <a:pt x="9483" y="6574"/>
                      <a:pt x="9502" y="6574"/>
                    </a:cubicBezTo>
                    <a:cubicBezTo>
                      <a:pt x="9539" y="6574"/>
                      <a:pt x="9595" y="6555"/>
                      <a:pt x="9595" y="6555"/>
                    </a:cubicBezTo>
                    <a:cubicBezTo>
                      <a:pt x="9490" y="5763"/>
                      <a:pt x="9240" y="4970"/>
                      <a:pt x="8885" y="4240"/>
                    </a:cubicBezTo>
                    <a:cubicBezTo>
                      <a:pt x="8531" y="3531"/>
                      <a:pt x="8051" y="2884"/>
                      <a:pt x="7488" y="2321"/>
                    </a:cubicBezTo>
                    <a:cubicBezTo>
                      <a:pt x="6278" y="1132"/>
                      <a:pt x="4735" y="340"/>
                      <a:pt x="3045" y="110"/>
                    </a:cubicBezTo>
                    <a:cubicBezTo>
                      <a:pt x="2665" y="41"/>
                      <a:pt x="2271" y="1"/>
                      <a:pt x="1874"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39" name="Google Shape;3461;p45"/>
              <p:cNvSpPr/>
              <p:nvPr/>
            </p:nvSpPr>
            <p:spPr>
              <a:xfrm>
                <a:off x="4642200" y="2320850"/>
                <a:ext cx="228425" cy="62350"/>
              </a:xfrm>
              <a:custGeom>
                <a:avLst/>
                <a:gdLst/>
                <a:ahLst/>
                <a:cxnLst/>
                <a:rect l="l" t="t" r="r" b="b"/>
                <a:pathLst>
                  <a:path w="9137" h="2494" extrusionOk="0">
                    <a:moveTo>
                      <a:pt x="5514" y="1"/>
                    </a:moveTo>
                    <a:cubicBezTo>
                      <a:pt x="5449" y="1"/>
                      <a:pt x="5384" y="2"/>
                      <a:pt x="5320" y="4"/>
                    </a:cubicBezTo>
                    <a:cubicBezTo>
                      <a:pt x="5277" y="3"/>
                      <a:pt x="5235" y="3"/>
                      <a:pt x="5192" y="3"/>
                    </a:cubicBezTo>
                    <a:cubicBezTo>
                      <a:pt x="3880" y="3"/>
                      <a:pt x="2591" y="315"/>
                      <a:pt x="1419" y="921"/>
                    </a:cubicBezTo>
                    <a:cubicBezTo>
                      <a:pt x="1085" y="1088"/>
                      <a:pt x="793" y="1297"/>
                      <a:pt x="543" y="1547"/>
                    </a:cubicBezTo>
                    <a:cubicBezTo>
                      <a:pt x="314" y="1756"/>
                      <a:pt x="1" y="2089"/>
                      <a:pt x="43" y="2423"/>
                    </a:cubicBezTo>
                    <a:cubicBezTo>
                      <a:pt x="43" y="2470"/>
                      <a:pt x="160" y="2494"/>
                      <a:pt x="236" y="2494"/>
                    </a:cubicBezTo>
                    <a:cubicBezTo>
                      <a:pt x="262" y="2494"/>
                      <a:pt x="282" y="2491"/>
                      <a:pt x="293" y="2486"/>
                    </a:cubicBezTo>
                    <a:cubicBezTo>
                      <a:pt x="522" y="2277"/>
                      <a:pt x="647" y="2006"/>
                      <a:pt x="856" y="1777"/>
                    </a:cubicBezTo>
                    <a:cubicBezTo>
                      <a:pt x="1065" y="1568"/>
                      <a:pt x="1294" y="1380"/>
                      <a:pt x="1544" y="1234"/>
                    </a:cubicBezTo>
                    <a:cubicBezTo>
                      <a:pt x="2045" y="901"/>
                      <a:pt x="2608" y="671"/>
                      <a:pt x="3192" y="504"/>
                    </a:cubicBezTo>
                    <a:cubicBezTo>
                      <a:pt x="3953" y="268"/>
                      <a:pt x="4738" y="148"/>
                      <a:pt x="5522" y="148"/>
                    </a:cubicBezTo>
                    <a:cubicBezTo>
                      <a:pt x="5985" y="148"/>
                      <a:pt x="6448" y="190"/>
                      <a:pt x="6905" y="275"/>
                    </a:cubicBezTo>
                    <a:cubicBezTo>
                      <a:pt x="7614" y="442"/>
                      <a:pt x="8302" y="713"/>
                      <a:pt x="8928" y="1130"/>
                    </a:cubicBezTo>
                    <a:cubicBezTo>
                      <a:pt x="8949" y="1140"/>
                      <a:pt x="9006" y="1146"/>
                      <a:pt x="9053" y="1146"/>
                    </a:cubicBezTo>
                    <a:cubicBezTo>
                      <a:pt x="9100" y="1146"/>
                      <a:pt x="9136" y="1140"/>
                      <a:pt x="9116" y="1130"/>
                    </a:cubicBezTo>
                    <a:cubicBezTo>
                      <a:pt x="8063" y="395"/>
                      <a:pt x="6802" y="1"/>
                      <a:pt x="5514"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0" name="Google Shape;3462;p45"/>
              <p:cNvSpPr/>
              <p:nvPr/>
            </p:nvSpPr>
            <p:spPr>
              <a:xfrm>
                <a:off x="4788525" y="2219800"/>
                <a:ext cx="155100" cy="96975"/>
              </a:xfrm>
              <a:custGeom>
                <a:avLst/>
                <a:gdLst/>
                <a:ahLst/>
                <a:cxnLst/>
                <a:rect l="l" t="t" r="r" b="b"/>
                <a:pathLst>
                  <a:path w="6204" h="3879" extrusionOk="0">
                    <a:moveTo>
                      <a:pt x="1406" y="1"/>
                    </a:moveTo>
                    <a:cubicBezTo>
                      <a:pt x="980" y="1"/>
                      <a:pt x="547" y="65"/>
                      <a:pt x="134" y="208"/>
                    </a:cubicBezTo>
                    <a:cubicBezTo>
                      <a:pt x="95" y="208"/>
                      <a:pt x="0" y="356"/>
                      <a:pt x="6" y="356"/>
                    </a:cubicBezTo>
                    <a:cubicBezTo>
                      <a:pt x="7" y="356"/>
                      <a:pt x="8" y="355"/>
                      <a:pt x="9" y="354"/>
                    </a:cubicBezTo>
                    <a:cubicBezTo>
                      <a:pt x="330" y="303"/>
                      <a:pt x="653" y="277"/>
                      <a:pt x="974" y="277"/>
                    </a:cubicBezTo>
                    <a:cubicBezTo>
                      <a:pt x="1698" y="277"/>
                      <a:pt x="2417" y="407"/>
                      <a:pt x="3096" y="667"/>
                    </a:cubicBezTo>
                    <a:cubicBezTo>
                      <a:pt x="3993" y="1042"/>
                      <a:pt x="4764" y="1647"/>
                      <a:pt x="5328" y="2440"/>
                    </a:cubicBezTo>
                    <a:cubicBezTo>
                      <a:pt x="5640" y="2878"/>
                      <a:pt x="5870" y="3378"/>
                      <a:pt x="6058" y="3879"/>
                    </a:cubicBezTo>
                    <a:cubicBezTo>
                      <a:pt x="6058" y="3879"/>
                      <a:pt x="6204" y="3774"/>
                      <a:pt x="6204" y="3733"/>
                    </a:cubicBezTo>
                    <a:cubicBezTo>
                      <a:pt x="5682" y="1751"/>
                      <a:pt x="4014" y="291"/>
                      <a:pt x="1990" y="41"/>
                    </a:cubicBezTo>
                    <a:cubicBezTo>
                      <a:pt x="1799" y="15"/>
                      <a:pt x="1603" y="1"/>
                      <a:pt x="1406"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1" name="Google Shape;3463;p45"/>
              <p:cNvSpPr/>
              <p:nvPr/>
            </p:nvSpPr>
            <p:spPr>
              <a:xfrm>
                <a:off x="5090650" y="2292250"/>
                <a:ext cx="85550" cy="105875"/>
              </a:xfrm>
              <a:custGeom>
                <a:avLst/>
                <a:gdLst/>
                <a:ahLst/>
                <a:cxnLst/>
                <a:rect l="l" t="t" r="r" b="b"/>
                <a:pathLst>
                  <a:path w="3422" h="4235" extrusionOk="0">
                    <a:moveTo>
                      <a:pt x="0" y="0"/>
                    </a:moveTo>
                    <a:cubicBezTo>
                      <a:pt x="1" y="1"/>
                      <a:pt x="2" y="1"/>
                      <a:pt x="3" y="1"/>
                    </a:cubicBezTo>
                    <a:lnTo>
                      <a:pt x="3" y="1"/>
                    </a:lnTo>
                    <a:cubicBezTo>
                      <a:pt x="2" y="1"/>
                      <a:pt x="1" y="0"/>
                      <a:pt x="0" y="0"/>
                    </a:cubicBezTo>
                    <a:close/>
                    <a:moveTo>
                      <a:pt x="3" y="1"/>
                    </a:moveTo>
                    <a:cubicBezTo>
                      <a:pt x="64" y="6"/>
                      <a:pt x="106" y="188"/>
                      <a:pt x="167" y="188"/>
                    </a:cubicBezTo>
                    <a:cubicBezTo>
                      <a:pt x="647" y="230"/>
                      <a:pt x="1127" y="376"/>
                      <a:pt x="1586" y="564"/>
                    </a:cubicBezTo>
                    <a:cubicBezTo>
                      <a:pt x="1794" y="668"/>
                      <a:pt x="2003" y="772"/>
                      <a:pt x="2211" y="918"/>
                    </a:cubicBezTo>
                    <a:cubicBezTo>
                      <a:pt x="2316" y="1002"/>
                      <a:pt x="2420" y="1085"/>
                      <a:pt x="2503" y="1169"/>
                    </a:cubicBezTo>
                    <a:cubicBezTo>
                      <a:pt x="2608" y="1252"/>
                      <a:pt x="2670" y="1335"/>
                      <a:pt x="2733" y="1419"/>
                    </a:cubicBezTo>
                    <a:cubicBezTo>
                      <a:pt x="3004" y="1815"/>
                      <a:pt x="3171" y="2274"/>
                      <a:pt x="3213" y="2754"/>
                    </a:cubicBezTo>
                    <a:cubicBezTo>
                      <a:pt x="3233" y="3233"/>
                      <a:pt x="3150" y="3692"/>
                      <a:pt x="2941" y="4130"/>
                    </a:cubicBezTo>
                    <a:cubicBezTo>
                      <a:pt x="2941" y="4130"/>
                      <a:pt x="3046" y="4235"/>
                      <a:pt x="3046" y="4235"/>
                    </a:cubicBezTo>
                    <a:cubicBezTo>
                      <a:pt x="3296" y="3901"/>
                      <a:pt x="3421" y="3505"/>
                      <a:pt x="3400" y="3087"/>
                    </a:cubicBezTo>
                    <a:cubicBezTo>
                      <a:pt x="3400" y="2670"/>
                      <a:pt x="3296" y="2274"/>
                      <a:pt x="3087" y="1899"/>
                    </a:cubicBezTo>
                    <a:cubicBezTo>
                      <a:pt x="2712" y="1210"/>
                      <a:pt x="2128" y="668"/>
                      <a:pt x="1419" y="334"/>
                    </a:cubicBezTo>
                    <a:cubicBezTo>
                      <a:pt x="982" y="147"/>
                      <a:pt x="503" y="22"/>
                      <a:pt x="3"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2" name="Google Shape;3464;p45"/>
              <p:cNvSpPr/>
              <p:nvPr/>
            </p:nvSpPr>
            <p:spPr>
              <a:xfrm>
                <a:off x="5140700" y="2406300"/>
                <a:ext cx="20800" cy="22600"/>
              </a:xfrm>
              <a:custGeom>
                <a:avLst/>
                <a:gdLst/>
                <a:ahLst/>
                <a:cxnLst/>
                <a:rect l="l" t="t" r="r" b="b"/>
                <a:pathLst>
                  <a:path w="832" h="904" extrusionOk="0">
                    <a:moveTo>
                      <a:pt x="794" y="1"/>
                    </a:moveTo>
                    <a:cubicBezTo>
                      <a:pt x="788" y="1"/>
                      <a:pt x="780" y="2"/>
                      <a:pt x="773" y="6"/>
                    </a:cubicBezTo>
                    <a:cubicBezTo>
                      <a:pt x="710" y="27"/>
                      <a:pt x="668" y="69"/>
                      <a:pt x="626" y="131"/>
                    </a:cubicBezTo>
                    <a:cubicBezTo>
                      <a:pt x="585" y="194"/>
                      <a:pt x="543" y="257"/>
                      <a:pt x="480" y="340"/>
                    </a:cubicBezTo>
                    <a:lnTo>
                      <a:pt x="418" y="423"/>
                    </a:lnTo>
                    <a:lnTo>
                      <a:pt x="397" y="444"/>
                    </a:lnTo>
                    <a:lnTo>
                      <a:pt x="355" y="486"/>
                    </a:lnTo>
                    <a:lnTo>
                      <a:pt x="209" y="674"/>
                    </a:lnTo>
                    <a:cubicBezTo>
                      <a:pt x="168" y="695"/>
                      <a:pt x="147" y="736"/>
                      <a:pt x="126" y="757"/>
                    </a:cubicBezTo>
                    <a:cubicBezTo>
                      <a:pt x="105" y="778"/>
                      <a:pt x="105" y="778"/>
                      <a:pt x="84" y="799"/>
                    </a:cubicBezTo>
                    <a:cubicBezTo>
                      <a:pt x="84" y="799"/>
                      <a:pt x="63" y="841"/>
                      <a:pt x="42" y="841"/>
                    </a:cubicBezTo>
                    <a:cubicBezTo>
                      <a:pt x="42" y="841"/>
                      <a:pt x="1" y="882"/>
                      <a:pt x="22" y="903"/>
                    </a:cubicBezTo>
                    <a:cubicBezTo>
                      <a:pt x="42" y="903"/>
                      <a:pt x="63" y="882"/>
                      <a:pt x="84" y="882"/>
                    </a:cubicBezTo>
                    <a:cubicBezTo>
                      <a:pt x="230" y="757"/>
                      <a:pt x="355" y="632"/>
                      <a:pt x="480" y="507"/>
                    </a:cubicBezTo>
                    <a:cubicBezTo>
                      <a:pt x="606" y="361"/>
                      <a:pt x="710" y="215"/>
                      <a:pt x="814" y="48"/>
                    </a:cubicBezTo>
                    <a:cubicBezTo>
                      <a:pt x="831" y="31"/>
                      <a:pt x="821" y="1"/>
                      <a:pt x="794"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3" name="Google Shape;3465;p45"/>
              <p:cNvSpPr/>
              <p:nvPr/>
            </p:nvSpPr>
            <p:spPr>
              <a:xfrm>
                <a:off x="4858600" y="2142075"/>
                <a:ext cx="153325" cy="131425"/>
              </a:xfrm>
              <a:custGeom>
                <a:avLst/>
                <a:gdLst/>
                <a:ahLst/>
                <a:cxnLst/>
                <a:rect l="l" t="t" r="r" b="b"/>
                <a:pathLst>
                  <a:path w="6133" h="5257" extrusionOk="0">
                    <a:moveTo>
                      <a:pt x="1" y="1"/>
                    </a:moveTo>
                    <a:cubicBezTo>
                      <a:pt x="3" y="1"/>
                      <a:pt x="6" y="1"/>
                      <a:pt x="9" y="2"/>
                    </a:cubicBezTo>
                    <a:lnTo>
                      <a:pt x="9" y="2"/>
                    </a:lnTo>
                    <a:cubicBezTo>
                      <a:pt x="6" y="1"/>
                      <a:pt x="3" y="1"/>
                      <a:pt x="1" y="1"/>
                    </a:cubicBezTo>
                    <a:close/>
                    <a:moveTo>
                      <a:pt x="9" y="2"/>
                    </a:moveTo>
                    <a:cubicBezTo>
                      <a:pt x="50" y="13"/>
                      <a:pt x="109" y="106"/>
                      <a:pt x="168" y="126"/>
                    </a:cubicBezTo>
                    <a:cubicBezTo>
                      <a:pt x="647" y="293"/>
                      <a:pt x="1148" y="418"/>
                      <a:pt x="1628" y="626"/>
                    </a:cubicBezTo>
                    <a:cubicBezTo>
                      <a:pt x="2107" y="835"/>
                      <a:pt x="2566" y="1085"/>
                      <a:pt x="2983" y="1377"/>
                    </a:cubicBezTo>
                    <a:cubicBezTo>
                      <a:pt x="3880" y="2003"/>
                      <a:pt x="4631" y="2775"/>
                      <a:pt x="5236" y="3692"/>
                    </a:cubicBezTo>
                    <a:cubicBezTo>
                      <a:pt x="5549" y="4151"/>
                      <a:pt x="5820" y="4673"/>
                      <a:pt x="6049" y="5194"/>
                    </a:cubicBezTo>
                    <a:cubicBezTo>
                      <a:pt x="6049" y="5215"/>
                      <a:pt x="6112" y="5236"/>
                      <a:pt x="6133" y="5257"/>
                    </a:cubicBezTo>
                    <a:cubicBezTo>
                      <a:pt x="5278" y="3213"/>
                      <a:pt x="3713" y="1565"/>
                      <a:pt x="1732" y="605"/>
                    </a:cubicBezTo>
                    <a:cubicBezTo>
                      <a:pt x="1461" y="480"/>
                      <a:pt x="1169" y="355"/>
                      <a:pt x="877" y="251"/>
                    </a:cubicBezTo>
                    <a:cubicBezTo>
                      <a:pt x="608" y="127"/>
                      <a:pt x="298" y="44"/>
                      <a:pt x="9" y="2"/>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4" name="Google Shape;3466;p45"/>
              <p:cNvSpPr/>
              <p:nvPr/>
            </p:nvSpPr>
            <p:spPr>
              <a:xfrm>
                <a:off x="4825750" y="2135825"/>
                <a:ext cx="19950" cy="6375"/>
              </a:xfrm>
              <a:custGeom>
                <a:avLst/>
                <a:gdLst/>
                <a:ahLst/>
                <a:cxnLst/>
                <a:rect l="l" t="t" r="r" b="b"/>
                <a:pathLst>
                  <a:path w="798" h="255" extrusionOk="0">
                    <a:moveTo>
                      <a:pt x="147" y="0"/>
                    </a:moveTo>
                    <a:cubicBezTo>
                      <a:pt x="105" y="0"/>
                      <a:pt x="84" y="21"/>
                      <a:pt x="63" y="21"/>
                    </a:cubicBezTo>
                    <a:lnTo>
                      <a:pt x="22" y="42"/>
                    </a:lnTo>
                    <a:cubicBezTo>
                      <a:pt x="1" y="42"/>
                      <a:pt x="1" y="42"/>
                      <a:pt x="1" y="63"/>
                    </a:cubicBezTo>
                    <a:cubicBezTo>
                      <a:pt x="1" y="105"/>
                      <a:pt x="42" y="125"/>
                      <a:pt x="42" y="125"/>
                    </a:cubicBezTo>
                    <a:cubicBezTo>
                      <a:pt x="63" y="146"/>
                      <a:pt x="84" y="167"/>
                      <a:pt x="105" y="188"/>
                    </a:cubicBezTo>
                    <a:lnTo>
                      <a:pt x="460" y="188"/>
                    </a:lnTo>
                    <a:cubicBezTo>
                      <a:pt x="564" y="188"/>
                      <a:pt x="668" y="209"/>
                      <a:pt x="752" y="251"/>
                    </a:cubicBezTo>
                    <a:cubicBezTo>
                      <a:pt x="761" y="254"/>
                      <a:pt x="767" y="255"/>
                      <a:pt x="771" y="255"/>
                    </a:cubicBezTo>
                    <a:cubicBezTo>
                      <a:pt x="798" y="255"/>
                      <a:pt x="752" y="209"/>
                      <a:pt x="752" y="209"/>
                    </a:cubicBezTo>
                    <a:cubicBezTo>
                      <a:pt x="752" y="167"/>
                      <a:pt x="731" y="146"/>
                      <a:pt x="710" y="125"/>
                    </a:cubicBezTo>
                    <a:cubicBezTo>
                      <a:pt x="689" y="105"/>
                      <a:pt x="668" y="105"/>
                      <a:pt x="647" y="84"/>
                    </a:cubicBezTo>
                    <a:lnTo>
                      <a:pt x="647" y="105"/>
                    </a:lnTo>
                    <a:cubicBezTo>
                      <a:pt x="543" y="42"/>
                      <a:pt x="418" y="21"/>
                      <a:pt x="314"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5" name="Google Shape;3467;p45"/>
              <p:cNvSpPr/>
              <p:nvPr/>
            </p:nvSpPr>
            <p:spPr>
              <a:xfrm>
                <a:off x="5050500" y="2361600"/>
                <a:ext cx="22975" cy="75625"/>
              </a:xfrm>
              <a:custGeom>
                <a:avLst/>
                <a:gdLst/>
                <a:ahLst/>
                <a:cxnLst/>
                <a:rect l="l" t="t" r="r" b="b"/>
                <a:pathLst>
                  <a:path w="919" h="3025" extrusionOk="0">
                    <a:moveTo>
                      <a:pt x="584" y="1"/>
                    </a:moveTo>
                    <a:cubicBezTo>
                      <a:pt x="564" y="1"/>
                      <a:pt x="459" y="63"/>
                      <a:pt x="459" y="84"/>
                    </a:cubicBezTo>
                    <a:cubicBezTo>
                      <a:pt x="480" y="209"/>
                      <a:pt x="501" y="334"/>
                      <a:pt x="543" y="459"/>
                    </a:cubicBezTo>
                    <a:cubicBezTo>
                      <a:pt x="564" y="585"/>
                      <a:pt x="584" y="689"/>
                      <a:pt x="605" y="814"/>
                    </a:cubicBezTo>
                    <a:cubicBezTo>
                      <a:pt x="626" y="1043"/>
                      <a:pt x="626" y="1294"/>
                      <a:pt x="564" y="1523"/>
                    </a:cubicBezTo>
                    <a:cubicBezTo>
                      <a:pt x="439" y="2043"/>
                      <a:pt x="252" y="2542"/>
                      <a:pt x="3" y="3020"/>
                    </a:cubicBezTo>
                    <a:lnTo>
                      <a:pt x="3" y="3020"/>
                    </a:lnTo>
                    <a:cubicBezTo>
                      <a:pt x="24" y="2998"/>
                      <a:pt x="170" y="2959"/>
                      <a:pt x="209" y="2921"/>
                    </a:cubicBezTo>
                    <a:cubicBezTo>
                      <a:pt x="480" y="2441"/>
                      <a:pt x="710" y="1940"/>
                      <a:pt x="856" y="1419"/>
                    </a:cubicBezTo>
                    <a:cubicBezTo>
                      <a:pt x="897" y="1169"/>
                      <a:pt x="918" y="918"/>
                      <a:pt x="897" y="689"/>
                    </a:cubicBezTo>
                    <a:cubicBezTo>
                      <a:pt x="897" y="418"/>
                      <a:pt x="772" y="167"/>
                      <a:pt x="584" y="1"/>
                    </a:cubicBezTo>
                    <a:close/>
                    <a:moveTo>
                      <a:pt x="3" y="3020"/>
                    </a:moveTo>
                    <a:lnTo>
                      <a:pt x="3" y="3020"/>
                    </a:lnTo>
                    <a:cubicBezTo>
                      <a:pt x="1" y="3022"/>
                      <a:pt x="0" y="3023"/>
                      <a:pt x="0" y="3025"/>
                    </a:cubicBezTo>
                    <a:cubicBezTo>
                      <a:pt x="1" y="3023"/>
                      <a:pt x="2" y="3022"/>
                      <a:pt x="3" y="302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6" name="Google Shape;3468;p45"/>
              <p:cNvSpPr/>
              <p:nvPr/>
            </p:nvSpPr>
            <p:spPr>
              <a:xfrm>
                <a:off x="5131850" y="2295900"/>
                <a:ext cx="56850" cy="59625"/>
              </a:xfrm>
              <a:custGeom>
                <a:avLst/>
                <a:gdLst/>
                <a:ahLst/>
                <a:cxnLst/>
                <a:rect l="l" t="t" r="r" b="b"/>
                <a:pathLst>
                  <a:path w="2274" h="2385" extrusionOk="0">
                    <a:moveTo>
                      <a:pt x="209" y="0"/>
                    </a:moveTo>
                    <a:cubicBezTo>
                      <a:pt x="167" y="0"/>
                      <a:pt x="0" y="146"/>
                      <a:pt x="21" y="188"/>
                    </a:cubicBezTo>
                    <a:cubicBezTo>
                      <a:pt x="230" y="376"/>
                      <a:pt x="459" y="522"/>
                      <a:pt x="709" y="647"/>
                    </a:cubicBezTo>
                    <a:cubicBezTo>
                      <a:pt x="939" y="814"/>
                      <a:pt x="1168" y="960"/>
                      <a:pt x="1398" y="1148"/>
                    </a:cubicBezTo>
                    <a:cubicBezTo>
                      <a:pt x="1773" y="1440"/>
                      <a:pt x="2190" y="1857"/>
                      <a:pt x="2086" y="2378"/>
                    </a:cubicBezTo>
                    <a:cubicBezTo>
                      <a:pt x="2086" y="2382"/>
                      <a:pt x="2088" y="2384"/>
                      <a:pt x="2092" y="2384"/>
                    </a:cubicBezTo>
                    <a:cubicBezTo>
                      <a:pt x="2108" y="2384"/>
                      <a:pt x="2149" y="2357"/>
                      <a:pt x="2149" y="2357"/>
                    </a:cubicBezTo>
                    <a:cubicBezTo>
                      <a:pt x="2169" y="2337"/>
                      <a:pt x="2190" y="2295"/>
                      <a:pt x="2211" y="2274"/>
                    </a:cubicBezTo>
                    <a:cubicBezTo>
                      <a:pt x="2274" y="2003"/>
                      <a:pt x="2253" y="1732"/>
                      <a:pt x="2149" y="1502"/>
                    </a:cubicBezTo>
                    <a:cubicBezTo>
                      <a:pt x="2023" y="1273"/>
                      <a:pt x="1857" y="1064"/>
                      <a:pt x="1669" y="918"/>
                    </a:cubicBezTo>
                    <a:cubicBezTo>
                      <a:pt x="1439" y="730"/>
                      <a:pt x="1231" y="564"/>
                      <a:pt x="1001" y="418"/>
                    </a:cubicBezTo>
                    <a:cubicBezTo>
                      <a:pt x="772" y="209"/>
                      <a:pt x="501" y="84"/>
                      <a:pt x="209" y="0"/>
                    </a:cubicBezTo>
                    <a:close/>
                  </a:path>
                </a:pathLst>
              </a:custGeom>
              <a:solidFill>
                <a:srgbClr val="4655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7" name="Google Shape;3469;p45"/>
              <p:cNvSpPr/>
              <p:nvPr/>
            </p:nvSpPr>
            <p:spPr>
              <a:xfrm>
                <a:off x="4776225" y="2306025"/>
                <a:ext cx="74075" cy="18625"/>
              </a:xfrm>
              <a:custGeom>
                <a:avLst/>
                <a:gdLst/>
                <a:ahLst/>
                <a:cxnLst/>
                <a:rect l="l" t="t" r="r" b="b"/>
                <a:pathLst>
                  <a:path w="2963" h="745" extrusionOk="0">
                    <a:moveTo>
                      <a:pt x="1016" y="1"/>
                    </a:moveTo>
                    <a:cubicBezTo>
                      <a:pt x="747" y="1"/>
                      <a:pt x="476" y="32"/>
                      <a:pt x="209" y="96"/>
                    </a:cubicBezTo>
                    <a:cubicBezTo>
                      <a:pt x="146" y="117"/>
                      <a:pt x="63" y="179"/>
                      <a:pt x="0" y="179"/>
                    </a:cubicBezTo>
                    <a:cubicBezTo>
                      <a:pt x="167" y="179"/>
                      <a:pt x="334" y="153"/>
                      <a:pt x="501" y="153"/>
                    </a:cubicBezTo>
                    <a:cubicBezTo>
                      <a:pt x="543" y="153"/>
                      <a:pt x="584" y="154"/>
                      <a:pt x="626" y="159"/>
                    </a:cubicBezTo>
                    <a:cubicBezTo>
                      <a:pt x="855" y="159"/>
                      <a:pt x="1085" y="179"/>
                      <a:pt x="1314" y="221"/>
                    </a:cubicBezTo>
                    <a:cubicBezTo>
                      <a:pt x="1815" y="305"/>
                      <a:pt x="2274" y="492"/>
                      <a:pt x="2691" y="743"/>
                    </a:cubicBezTo>
                    <a:cubicBezTo>
                      <a:pt x="2694" y="744"/>
                      <a:pt x="2697" y="745"/>
                      <a:pt x="2701" y="745"/>
                    </a:cubicBezTo>
                    <a:cubicBezTo>
                      <a:pt x="2751" y="745"/>
                      <a:pt x="2883" y="636"/>
                      <a:pt x="2948" y="636"/>
                    </a:cubicBezTo>
                    <a:cubicBezTo>
                      <a:pt x="2953" y="636"/>
                      <a:pt x="2958" y="637"/>
                      <a:pt x="2962" y="638"/>
                    </a:cubicBezTo>
                    <a:lnTo>
                      <a:pt x="2962" y="618"/>
                    </a:lnTo>
                    <a:cubicBezTo>
                      <a:pt x="2391" y="211"/>
                      <a:pt x="1710" y="1"/>
                      <a:pt x="1016"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8" name="Google Shape;3470;p45"/>
              <p:cNvSpPr/>
              <p:nvPr/>
            </p:nvSpPr>
            <p:spPr>
              <a:xfrm>
                <a:off x="4861225" y="2382250"/>
                <a:ext cx="54775" cy="108325"/>
              </a:xfrm>
              <a:custGeom>
                <a:avLst/>
                <a:gdLst/>
                <a:ahLst/>
                <a:cxnLst/>
                <a:rect l="l" t="t" r="r" b="b"/>
                <a:pathLst>
                  <a:path w="2191" h="4333" extrusionOk="0">
                    <a:moveTo>
                      <a:pt x="2107" y="0"/>
                    </a:moveTo>
                    <a:cubicBezTo>
                      <a:pt x="2095" y="0"/>
                      <a:pt x="2086" y="3"/>
                      <a:pt x="2086" y="9"/>
                    </a:cubicBezTo>
                    <a:cubicBezTo>
                      <a:pt x="1961" y="801"/>
                      <a:pt x="1710" y="1594"/>
                      <a:pt x="1377" y="2324"/>
                    </a:cubicBezTo>
                    <a:cubicBezTo>
                      <a:pt x="1189" y="2679"/>
                      <a:pt x="980" y="3033"/>
                      <a:pt x="751" y="3367"/>
                    </a:cubicBezTo>
                    <a:cubicBezTo>
                      <a:pt x="522" y="3701"/>
                      <a:pt x="250" y="3993"/>
                      <a:pt x="0" y="4305"/>
                    </a:cubicBezTo>
                    <a:cubicBezTo>
                      <a:pt x="0" y="4305"/>
                      <a:pt x="40" y="4332"/>
                      <a:pt x="67" y="4332"/>
                    </a:cubicBezTo>
                    <a:cubicBezTo>
                      <a:pt x="73" y="4332"/>
                      <a:pt x="79" y="4331"/>
                      <a:pt x="83" y="4326"/>
                    </a:cubicBezTo>
                    <a:cubicBezTo>
                      <a:pt x="709" y="3805"/>
                      <a:pt x="1189" y="3137"/>
                      <a:pt x="1544" y="2387"/>
                    </a:cubicBezTo>
                    <a:cubicBezTo>
                      <a:pt x="1898" y="1657"/>
                      <a:pt x="2128" y="843"/>
                      <a:pt x="2190" y="30"/>
                    </a:cubicBezTo>
                    <a:cubicBezTo>
                      <a:pt x="2190" y="15"/>
                      <a:pt x="2138" y="0"/>
                      <a:pt x="2107"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49" name="Google Shape;3471;p45"/>
              <p:cNvSpPr/>
              <p:nvPr/>
            </p:nvSpPr>
            <p:spPr>
              <a:xfrm>
                <a:off x="4864875" y="2222900"/>
                <a:ext cx="70400" cy="49550"/>
              </a:xfrm>
              <a:custGeom>
                <a:avLst/>
                <a:gdLst/>
                <a:ahLst/>
                <a:cxnLst/>
                <a:rect l="l" t="t" r="r" b="b"/>
                <a:pathLst>
                  <a:path w="2816" h="1982" extrusionOk="0">
                    <a:moveTo>
                      <a:pt x="125" y="0"/>
                    </a:moveTo>
                    <a:cubicBezTo>
                      <a:pt x="104" y="0"/>
                      <a:pt x="0" y="84"/>
                      <a:pt x="0" y="84"/>
                    </a:cubicBezTo>
                    <a:cubicBezTo>
                      <a:pt x="250" y="209"/>
                      <a:pt x="522" y="251"/>
                      <a:pt x="793" y="355"/>
                    </a:cubicBezTo>
                    <a:cubicBezTo>
                      <a:pt x="1043" y="459"/>
                      <a:pt x="1293" y="584"/>
                      <a:pt x="1544" y="751"/>
                    </a:cubicBezTo>
                    <a:cubicBezTo>
                      <a:pt x="2002" y="1085"/>
                      <a:pt x="2399" y="1502"/>
                      <a:pt x="2691" y="1982"/>
                    </a:cubicBezTo>
                    <a:cubicBezTo>
                      <a:pt x="2691" y="1982"/>
                      <a:pt x="2816" y="1940"/>
                      <a:pt x="2816" y="1919"/>
                    </a:cubicBezTo>
                    <a:lnTo>
                      <a:pt x="2795" y="1919"/>
                    </a:lnTo>
                    <a:cubicBezTo>
                      <a:pt x="2524" y="1419"/>
                      <a:pt x="2148" y="981"/>
                      <a:pt x="1690" y="647"/>
                    </a:cubicBezTo>
                    <a:cubicBezTo>
                      <a:pt x="1231" y="272"/>
                      <a:pt x="688" y="63"/>
                      <a:pt x="125"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0" name="Google Shape;3472;p45"/>
              <p:cNvSpPr/>
              <p:nvPr/>
            </p:nvSpPr>
            <p:spPr>
              <a:xfrm>
                <a:off x="5029650" y="2122250"/>
                <a:ext cx="30775" cy="60000"/>
              </a:xfrm>
              <a:custGeom>
                <a:avLst/>
                <a:gdLst/>
                <a:ahLst/>
                <a:cxnLst/>
                <a:rect l="l" t="t" r="r" b="b"/>
                <a:pathLst>
                  <a:path w="1231" h="2400" extrusionOk="0">
                    <a:moveTo>
                      <a:pt x="146" y="1"/>
                    </a:moveTo>
                    <a:cubicBezTo>
                      <a:pt x="125" y="1"/>
                      <a:pt x="0" y="22"/>
                      <a:pt x="0" y="43"/>
                    </a:cubicBezTo>
                    <a:cubicBezTo>
                      <a:pt x="63" y="126"/>
                      <a:pt x="125" y="210"/>
                      <a:pt x="209" y="293"/>
                    </a:cubicBezTo>
                    <a:cubicBezTo>
                      <a:pt x="271" y="376"/>
                      <a:pt x="334" y="460"/>
                      <a:pt x="396" y="543"/>
                    </a:cubicBezTo>
                    <a:cubicBezTo>
                      <a:pt x="522" y="731"/>
                      <a:pt x="647" y="919"/>
                      <a:pt x="730" y="1127"/>
                    </a:cubicBezTo>
                    <a:cubicBezTo>
                      <a:pt x="918" y="1524"/>
                      <a:pt x="1022" y="1962"/>
                      <a:pt x="1022" y="2400"/>
                    </a:cubicBezTo>
                    <a:cubicBezTo>
                      <a:pt x="1022" y="2400"/>
                      <a:pt x="1189" y="2400"/>
                      <a:pt x="1210" y="2358"/>
                    </a:cubicBezTo>
                    <a:lnTo>
                      <a:pt x="1210" y="2337"/>
                    </a:lnTo>
                    <a:cubicBezTo>
                      <a:pt x="1231" y="1899"/>
                      <a:pt x="1147" y="1440"/>
                      <a:pt x="980" y="1023"/>
                    </a:cubicBezTo>
                    <a:cubicBezTo>
                      <a:pt x="814" y="606"/>
                      <a:pt x="522" y="230"/>
                      <a:pt x="146" y="1"/>
                    </a:cubicBezTo>
                    <a:close/>
                  </a:path>
                </a:pathLst>
              </a:custGeom>
              <a:solidFill>
                <a:srgbClr val="7483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1" name="Google Shape;3473;p45"/>
              <p:cNvSpPr/>
              <p:nvPr/>
            </p:nvSpPr>
            <p:spPr>
              <a:xfrm>
                <a:off x="5222575" y="2269300"/>
                <a:ext cx="32350" cy="86600"/>
              </a:xfrm>
              <a:custGeom>
                <a:avLst/>
                <a:gdLst/>
                <a:ahLst/>
                <a:cxnLst/>
                <a:rect l="l" t="t" r="r" b="b"/>
                <a:pathLst>
                  <a:path w="1294" h="3464" extrusionOk="0">
                    <a:moveTo>
                      <a:pt x="146" y="1"/>
                    </a:moveTo>
                    <a:cubicBezTo>
                      <a:pt x="105" y="1"/>
                      <a:pt x="0" y="63"/>
                      <a:pt x="0" y="63"/>
                    </a:cubicBezTo>
                    <a:cubicBezTo>
                      <a:pt x="251" y="168"/>
                      <a:pt x="438" y="355"/>
                      <a:pt x="584" y="606"/>
                    </a:cubicBezTo>
                    <a:cubicBezTo>
                      <a:pt x="730" y="835"/>
                      <a:pt x="814" y="1127"/>
                      <a:pt x="856" y="1398"/>
                    </a:cubicBezTo>
                    <a:cubicBezTo>
                      <a:pt x="918" y="1753"/>
                      <a:pt x="918" y="2107"/>
                      <a:pt x="856" y="2441"/>
                    </a:cubicBezTo>
                    <a:cubicBezTo>
                      <a:pt x="793" y="2796"/>
                      <a:pt x="689" y="3129"/>
                      <a:pt x="584" y="3463"/>
                    </a:cubicBezTo>
                    <a:cubicBezTo>
                      <a:pt x="584" y="3463"/>
                      <a:pt x="730" y="3442"/>
                      <a:pt x="751" y="3421"/>
                    </a:cubicBezTo>
                    <a:cubicBezTo>
                      <a:pt x="1148" y="2796"/>
                      <a:pt x="1294" y="2024"/>
                      <a:pt x="1168" y="1294"/>
                    </a:cubicBezTo>
                    <a:cubicBezTo>
                      <a:pt x="1127" y="1002"/>
                      <a:pt x="1022" y="731"/>
                      <a:pt x="856" y="501"/>
                    </a:cubicBezTo>
                    <a:cubicBezTo>
                      <a:pt x="689" y="251"/>
                      <a:pt x="438" y="84"/>
                      <a:pt x="146"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2" name="Google Shape;3474;p45"/>
              <p:cNvSpPr/>
              <p:nvPr/>
            </p:nvSpPr>
            <p:spPr>
              <a:xfrm>
                <a:off x="5405075" y="1904850"/>
                <a:ext cx="809300" cy="774375"/>
              </a:xfrm>
              <a:custGeom>
                <a:avLst/>
                <a:gdLst/>
                <a:ahLst/>
                <a:cxnLst/>
                <a:rect l="l" t="t" r="r" b="b"/>
                <a:pathLst>
                  <a:path w="32372" h="30975" extrusionOk="0">
                    <a:moveTo>
                      <a:pt x="18236" y="0"/>
                    </a:moveTo>
                    <a:cubicBezTo>
                      <a:pt x="16526" y="0"/>
                      <a:pt x="14554" y="548"/>
                      <a:pt x="13266" y="1418"/>
                    </a:cubicBezTo>
                    <a:cubicBezTo>
                      <a:pt x="10179" y="3462"/>
                      <a:pt x="9595" y="7675"/>
                      <a:pt x="9491" y="11367"/>
                    </a:cubicBezTo>
                    <a:cubicBezTo>
                      <a:pt x="8406" y="10136"/>
                      <a:pt x="7092" y="9156"/>
                      <a:pt x="5590" y="8530"/>
                    </a:cubicBezTo>
                    <a:cubicBezTo>
                      <a:pt x="5048" y="8280"/>
                      <a:pt x="4443" y="8134"/>
                      <a:pt x="3838" y="8113"/>
                    </a:cubicBezTo>
                    <a:cubicBezTo>
                      <a:pt x="3818" y="8113"/>
                      <a:pt x="3797" y="8112"/>
                      <a:pt x="3777" y="8112"/>
                    </a:cubicBezTo>
                    <a:cubicBezTo>
                      <a:pt x="1803" y="8112"/>
                      <a:pt x="229" y="10094"/>
                      <a:pt x="105" y="12076"/>
                    </a:cubicBezTo>
                    <a:cubicBezTo>
                      <a:pt x="1" y="14078"/>
                      <a:pt x="1085" y="15976"/>
                      <a:pt x="2441" y="17436"/>
                    </a:cubicBezTo>
                    <a:cubicBezTo>
                      <a:pt x="3088" y="18145"/>
                      <a:pt x="3818" y="18750"/>
                      <a:pt x="4652" y="19230"/>
                    </a:cubicBezTo>
                    <a:cubicBezTo>
                      <a:pt x="5778" y="19856"/>
                      <a:pt x="7071" y="20148"/>
                      <a:pt x="8365" y="20377"/>
                    </a:cubicBezTo>
                    <a:cubicBezTo>
                      <a:pt x="9309" y="20547"/>
                      <a:pt x="10391" y="20803"/>
                      <a:pt x="11377" y="20803"/>
                    </a:cubicBezTo>
                    <a:cubicBezTo>
                      <a:pt x="11480" y="20803"/>
                      <a:pt x="11581" y="20800"/>
                      <a:pt x="11681" y="20794"/>
                    </a:cubicBezTo>
                    <a:cubicBezTo>
                      <a:pt x="11472" y="20294"/>
                      <a:pt x="10555" y="19835"/>
                      <a:pt x="10158" y="19334"/>
                    </a:cubicBezTo>
                    <a:cubicBezTo>
                      <a:pt x="9679" y="18709"/>
                      <a:pt x="9324" y="17979"/>
                      <a:pt x="9178" y="17207"/>
                    </a:cubicBezTo>
                    <a:lnTo>
                      <a:pt x="9178" y="17207"/>
                    </a:lnTo>
                    <a:cubicBezTo>
                      <a:pt x="10263" y="19856"/>
                      <a:pt x="13892" y="20794"/>
                      <a:pt x="16290" y="21608"/>
                    </a:cubicBezTo>
                    <a:cubicBezTo>
                      <a:pt x="18647" y="22379"/>
                      <a:pt x="20900" y="23401"/>
                      <a:pt x="23027" y="24653"/>
                    </a:cubicBezTo>
                    <a:cubicBezTo>
                      <a:pt x="22861" y="23589"/>
                      <a:pt x="22110" y="22400"/>
                      <a:pt x="21672" y="21399"/>
                    </a:cubicBezTo>
                    <a:lnTo>
                      <a:pt x="21672" y="21399"/>
                    </a:lnTo>
                    <a:cubicBezTo>
                      <a:pt x="22339" y="21879"/>
                      <a:pt x="22944" y="22442"/>
                      <a:pt x="23465" y="23089"/>
                    </a:cubicBezTo>
                    <a:cubicBezTo>
                      <a:pt x="23757" y="23485"/>
                      <a:pt x="24049" y="23902"/>
                      <a:pt x="24321" y="24319"/>
                    </a:cubicBezTo>
                    <a:cubicBezTo>
                      <a:pt x="24926" y="25237"/>
                      <a:pt x="25447" y="26342"/>
                      <a:pt x="26302" y="27072"/>
                    </a:cubicBezTo>
                    <a:cubicBezTo>
                      <a:pt x="27074" y="27698"/>
                      <a:pt x="27762" y="28428"/>
                      <a:pt x="28346" y="29221"/>
                    </a:cubicBezTo>
                    <a:cubicBezTo>
                      <a:pt x="28892" y="29949"/>
                      <a:pt x="29041" y="30975"/>
                      <a:pt x="29483" y="30975"/>
                    </a:cubicBezTo>
                    <a:cubicBezTo>
                      <a:pt x="29649" y="30975"/>
                      <a:pt x="29856" y="30831"/>
                      <a:pt x="30140" y="30472"/>
                    </a:cubicBezTo>
                    <a:cubicBezTo>
                      <a:pt x="30849" y="29575"/>
                      <a:pt x="31308" y="27907"/>
                      <a:pt x="31600" y="26822"/>
                    </a:cubicBezTo>
                    <a:cubicBezTo>
                      <a:pt x="32059" y="25216"/>
                      <a:pt x="32372" y="23902"/>
                      <a:pt x="32309" y="22192"/>
                    </a:cubicBezTo>
                    <a:cubicBezTo>
                      <a:pt x="32267" y="20773"/>
                      <a:pt x="32267" y="19313"/>
                      <a:pt x="31433" y="18145"/>
                    </a:cubicBezTo>
                    <a:cubicBezTo>
                      <a:pt x="30557" y="16873"/>
                      <a:pt x="29493" y="15726"/>
                      <a:pt x="28304" y="14746"/>
                    </a:cubicBezTo>
                    <a:lnTo>
                      <a:pt x="28304" y="14746"/>
                    </a:lnTo>
                    <a:cubicBezTo>
                      <a:pt x="29764" y="15580"/>
                      <a:pt x="31266" y="16456"/>
                      <a:pt x="32205" y="17833"/>
                    </a:cubicBezTo>
                    <a:cubicBezTo>
                      <a:pt x="31996" y="13932"/>
                      <a:pt x="30912" y="10303"/>
                      <a:pt x="28638" y="7091"/>
                    </a:cubicBezTo>
                    <a:cubicBezTo>
                      <a:pt x="28033" y="6215"/>
                      <a:pt x="27595" y="5422"/>
                      <a:pt x="26615" y="4922"/>
                    </a:cubicBezTo>
                    <a:cubicBezTo>
                      <a:pt x="25927" y="4588"/>
                      <a:pt x="25218" y="4359"/>
                      <a:pt x="24467" y="4233"/>
                    </a:cubicBezTo>
                    <a:cubicBezTo>
                      <a:pt x="23653" y="4087"/>
                      <a:pt x="22861" y="3941"/>
                      <a:pt x="22047" y="3858"/>
                    </a:cubicBezTo>
                    <a:cubicBezTo>
                      <a:pt x="22722" y="3602"/>
                      <a:pt x="23430" y="3475"/>
                      <a:pt x="24141" y="3475"/>
                    </a:cubicBezTo>
                    <a:cubicBezTo>
                      <a:pt x="24242" y="3475"/>
                      <a:pt x="24344" y="3477"/>
                      <a:pt x="24446" y="3483"/>
                    </a:cubicBezTo>
                    <a:cubicBezTo>
                      <a:pt x="24834" y="3509"/>
                      <a:pt x="25205" y="3622"/>
                      <a:pt x="25576" y="3622"/>
                    </a:cubicBezTo>
                    <a:cubicBezTo>
                      <a:pt x="25782" y="3622"/>
                      <a:pt x="25989" y="3587"/>
                      <a:pt x="26198" y="3483"/>
                    </a:cubicBezTo>
                    <a:cubicBezTo>
                      <a:pt x="24446" y="1564"/>
                      <a:pt x="21943" y="583"/>
                      <a:pt x="19440" y="104"/>
                    </a:cubicBezTo>
                    <a:cubicBezTo>
                      <a:pt x="19064" y="33"/>
                      <a:pt x="18658" y="0"/>
                      <a:pt x="18236" y="0"/>
                    </a:cubicBezTo>
                    <a:close/>
                  </a:path>
                </a:pathLst>
              </a:custGeom>
              <a:solidFill>
                <a:srgbClr val="CDAE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3" name="Google Shape;3475;p45"/>
              <p:cNvSpPr/>
              <p:nvPr/>
            </p:nvSpPr>
            <p:spPr>
              <a:xfrm>
                <a:off x="5637125" y="2222825"/>
                <a:ext cx="37550" cy="133075"/>
              </a:xfrm>
              <a:custGeom>
                <a:avLst/>
                <a:gdLst/>
                <a:ahLst/>
                <a:cxnLst/>
                <a:rect l="l" t="t" r="r" b="b"/>
                <a:pathLst>
                  <a:path w="1502" h="5323" extrusionOk="0">
                    <a:moveTo>
                      <a:pt x="958" y="1"/>
                    </a:moveTo>
                    <a:cubicBezTo>
                      <a:pt x="954" y="1"/>
                      <a:pt x="946" y="8"/>
                      <a:pt x="936" y="18"/>
                    </a:cubicBezTo>
                    <a:lnTo>
                      <a:pt x="936" y="18"/>
                    </a:lnTo>
                    <a:cubicBezTo>
                      <a:pt x="944" y="13"/>
                      <a:pt x="952" y="8"/>
                      <a:pt x="960" y="3"/>
                    </a:cubicBezTo>
                    <a:cubicBezTo>
                      <a:pt x="960" y="2"/>
                      <a:pt x="959" y="1"/>
                      <a:pt x="958" y="1"/>
                    </a:cubicBezTo>
                    <a:close/>
                    <a:moveTo>
                      <a:pt x="936" y="18"/>
                    </a:moveTo>
                    <a:cubicBezTo>
                      <a:pt x="633" y="206"/>
                      <a:pt x="372" y="492"/>
                      <a:pt x="230" y="817"/>
                    </a:cubicBezTo>
                    <a:cubicBezTo>
                      <a:pt x="42" y="1297"/>
                      <a:pt x="0" y="1839"/>
                      <a:pt x="146" y="2339"/>
                    </a:cubicBezTo>
                    <a:cubicBezTo>
                      <a:pt x="251" y="2882"/>
                      <a:pt x="438" y="3382"/>
                      <a:pt x="668" y="3883"/>
                    </a:cubicBezTo>
                    <a:cubicBezTo>
                      <a:pt x="855" y="4404"/>
                      <a:pt x="1127" y="4884"/>
                      <a:pt x="1439" y="5322"/>
                    </a:cubicBezTo>
                    <a:cubicBezTo>
                      <a:pt x="1439" y="5322"/>
                      <a:pt x="1502" y="5280"/>
                      <a:pt x="1481" y="5280"/>
                    </a:cubicBezTo>
                    <a:cubicBezTo>
                      <a:pt x="1022" y="4509"/>
                      <a:pt x="647" y="3674"/>
                      <a:pt x="397" y="2819"/>
                    </a:cubicBezTo>
                    <a:cubicBezTo>
                      <a:pt x="251" y="2339"/>
                      <a:pt x="188" y="1860"/>
                      <a:pt x="209" y="1359"/>
                    </a:cubicBezTo>
                    <a:cubicBezTo>
                      <a:pt x="230" y="859"/>
                      <a:pt x="459" y="400"/>
                      <a:pt x="855" y="108"/>
                    </a:cubicBezTo>
                    <a:cubicBezTo>
                      <a:pt x="869" y="94"/>
                      <a:pt x="910" y="45"/>
                      <a:pt x="936" y="18"/>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4" name="Google Shape;3476;p45"/>
              <p:cNvSpPr/>
              <p:nvPr/>
            </p:nvSpPr>
            <p:spPr>
              <a:xfrm>
                <a:off x="5485375" y="2213350"/>
                <a:ext cx="145500" cy="139050"/>
              </a:xfrm>
              <a:custGeom>
                <a:avLst/>
                <a:gdLst/>
                <a:ahLst/>
                <a:cxnLst/>
                <a:rect l="l" t="t" r="r" b="b"/>
                <a:pathLst>
                  <a:path w="5820" h="5562" extrusionOk="0">
                    <a:moveTo>
                      <a:pt x="5182" y="1"/>
                    </a:moveTo>
                    <a:cubicBezTo>
                      <a:pt x="4043" y="1"/>
                      <a:pt x="2926" y="318"/>
                      <a:pt x="1961" y="925"/>
                    </a:cubicBezTo>
                    <a:cubicBezTo>
                      <a:pt x="981" y="1530"/>
                      <a:pt x="126" y="2531"/>
                      <a:pt x="63" y="3740"/>
                    </a:cubicBezTo>
                    <a:cubicBezTo>
                      <a:pt x="1" y="4387"/>
                      <a:pt x="230" y="5034"/>
                      <a:pt x="668" y="5513"/>
                    </a:cubicBezTo>
                    <a:cubicBezTo>
                      <a:pt x="668" y="5528"/>
                      <a:pt x="727" y="5561"/>
                      <a:pt x="750" y="5561"/>
                    </a:cubicBezTo>
                    <a:cubicBezTo>
                      <a:pt x="761" y="5561"/>
                      <a:pt x="765" y="5554"/>
                      <a:pt x="752" y="5534"/>
                    </a:cubicBezTo>
                    <a:cubicBezTo>
                      <a:pt x="42" y="4596"/>
                      <a:pt x="188" y="3302"/>
                      <a:pt x="814" y="2364"/>
                    </a:cubicBezTo>
                    <a:cubicBezTo>
                      <a:pt x="1544" y="1363"/>
                      <a:pt x="2566" y="654"/>
                      <a:pt x="3755" y="362"/>
                    </a:cubicBezTo>
                    <a:cubicBezTo>
                      <a:pt x="4356" y="174"/>
                      <a:pt x="4975" y="87"/>
                      <a:pt x="5610" y="87"/>
                    </a:cubicBezTo>
                    <a:cubicBezTo>
                      <a:pt x="5680" y="87"/>
                      <a:pt x="5750" y="88"/>
                      <a:pt x="5820" y="90"/>
                    </a:cubicBezTo>
                    <a:cubicBezTo>
                      <a:pt x="5820" y="90"/>
                      <a:pt x="5778" y="28"/>
                      <a:pt x="5757" y="28"/>
                    </a:cubicBezTo>
                    <a:cubicBezTo>
                      <a:pt x="5565" y="10"/>
                      <a:pt x="5373" y="1"/>
                      <a:pt x="5182"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5" name="Google Shape;3477;p45"/>
              <p:cNvSpPr/>
              <p:nvPr/>
            </p:nvSpPr>
            <p:spPr>
              <a:xfrm>
                <a:off x="5696575" y="2125400"/>
                <a:ext cx="302450" cy="66350"/>
              </a:xfrm>
              <a:custGeom>
                <a:avLst/>
                <a:gdLst/>
                <a:ahLst/>
                <a:cxnLst/>
                <a:rect l="l" t="t" r="r" b="b"/>
                <a:pathLst>
                  <a:path w="12098" h="2654" extrusionOk="0">
                    <a:moveTo>
                      <a:pt x="7321" y="0"/>
                    </a:moveTo>
                    <a:cubicBezTo>
                      <a:pt x="5611" y="0"/>
                      <a:pt x="3900" y="355"/>
                      <a:pt x="2357" y="1085"/>
                    </a:cubicBezTo>
                    <a:cubicBezTo>
                      <a:pt x="1481" y="1460"/>
                      <a:pt x="688" y="1982"/>
                      <a:pt x="0" y="2607"/>
                    </a:cubicBezTo>
                    <a:cubicBezTo>
                      <a:pt x="0" y="2607"/>
                      <a:pt x="77" y="2653"/>
                      <a:pt x="112" y="2653"/>
                    </a:cubicBezTo>
                    <a:cubicBezTo>
                      <a:pt x="118" y="2653"/>
                      <a:pt x="122" y="2652"/>
                      <a:pt x="125" y="2649"/>
                    </a:cubicBezTo>
                    <a:cubicBezTo>
                      <a:pt x="793" y="2190"/>
                      <a:pt x="1481" y="1752"/>
                      <a:pt x="2190" y="1377"/>
                    </a:cubicBezTo>
                    <a:cubicBezTo>
                      <a:pt x="2920" y="1001"/>
                      <a:pt x="3671" y="730"/>
                      <a:pt x="4443" y="501"/>
                    </a:cubicBezTo>
                    <a:cubicBezTo>
                      <a:pt x="5430" y="234"/>
                      <a:pt x="6451" y="95"/>
                      <a:pt x="7473" y="95"/>
                    </a:cubicBezTo>
                    <a:cubicBezTo>
                      <a:pt x="8050" y="95"/>
                      <a:pt x="8627" y="139"/>
                      <a:pt x="9198" y="230"/>
                    </a:cubicBezTo>
                    <a:cubicBezTo>
                      <a:pt x="10199" y="355"/>
                      <a:pt x="11159" y="751"/>
                      <a:pt x="11972" y="1356"/>
                    </a:cubicBezTo>
                    <a:cubicBezTo>
                      <a:pt x="11993" y="1377"/>
                      <a:pt x="12097" y="1377"/>
                      <a:pt x="12097" y="1377"/>
                    </a:cubicBezTo>
                    <a:cubicBezTo>
                      <a:pt x="11451" y="855"/>
                      <a:pt x="10679" y="480"/>
                      <a:pt x="9866" y="313"/>
                    </a:cubicBezTo>
                    <a:cubicBezTo>
                      <a:pt x="9031" y="104"/>
                      <a:pt x="8176" y="0"/>
                      <a:pt x="7321"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6" name="Google Shape;3478;p45"/>
              <p:cNvSpPr/>
              <p:nvPr/>
            </p:nvSpPr>
            <p:spPr>
              <a:xfrm>
                <a:off x="5693425" y="1967400"/>
                <a:ext cx="218000" cy="201825"/>
              </a:xfrm>
              <a:custGeom>
                <a:avLst/>
                <a:gdLst/>
                <a:ahLst/>
                <a:cxnLst/>
                <a:rect l="l" t="t" r="r" b="b"/>
                <a:pathLst>
                  <a:path w="8720" h="8073" extrusionOk="0">
                    <a:moveTo>
                      <a:pt x="8573" y="0"/>
                    </a:moveTo>
                    <a:cubicBezTo>
                      <a:pt x="8115" y="84"/>
                      <a:pt x="7656" y="188"/>
                      <a:pt x="7197" y="334"/>
                    </a:cubicBezTo>
                    <a:lnTo>
                      <a:pt x="5841" y="709"/>
                    </a:lnTo>
                    <a:cubicBezTo>
                      <a:pt x="5069" y="897"/>
                      <a:pt x="4318" y="1168"/>
                      <a:pt x="3588" y="1502"/>
                    </a:cubicBezTo>
                    <a:cubicBezTo>
                      <a:pt x="2858" y="1857"/>
                      <a:pt x="2254" y="2420"/>
                      <a:pt x="1795" y="3087"/>
                    </a:cubicBezTo>
                    <a:cubicBezTo>
                      <a:pt x="1336" y="3775"/>
                      <a:pt x="919" y="4505"/>
                      <a:pt x="585" y="5256"/>
                    </a:cubicBezTo>
                    <a:cubicBezTo>
                      <a:pt x="189" y="6112"/>
                      <a:pt x="1" y="7071"/>
                      <a:pt x="22" y="8010"/>
                    </a:cubicBezTo>
                    <a:cubicBezTo>
                      <a:pt x="22" y="8030"/>
                      <a:pt x="147" y="8072"/>
                      <a:pt x="147" y="8072"/>
                    </a:cubicBezTo>
                    <a:cubicBezTo>
                      <a:pt x="209" y="6404"/>
                      <a:pt x="981" y="4839"/>
                      <a:pt x="1878" y="3463"/>
                    </a:cubicBezTo>
                    <a:cubicBezTo>
                      <a:pt x="2316" y="2774"/>
                      <a:pt x="2879" y="2190"/>
                      <a:pt x="3588" y="1773"/>
                    </a:cubicBezTo>
                    <a:cubicBezTo>
                      <a:pt x="4277" y="1419"/>
                      <a:pt x="5028" y="1127"/>
                      <a:pt x="5799" y="939"/>
                    </a:cubicBezTo>
                    <a:lnTo>
                      <a:pt x="7239" y="543"/>
                    </a:lnTo>
                    <a:cubicBezTo>
                      <a:pt x="7489" y="480"/>
                      <a:pt x="7739" y="397"/>
                      <a:pt x="7969" y="334"/>
                    </a:cubicBezTo>
                    <a:cubicBezTo>
                      <a:pt x="8219" y="271"/>
                      <a:pt x="8469" y="167"/>
                      <a:pt x="8719" y="63"/>
                    </a:cubicBezTo>
                    <a:cubicBezTo>
                      <a:pt x="8699" y="63"/>
                      <a:pt x="8615" y="0"/>
                      <a:pt x="8573"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7" name="Google Shape;3479;p45"/>
              <p:cNvSpPr/>
              <p:nvPr/>
            </p:nvSpPr>
            <p:spPr>
              <a:xfrm>
                <a:off x="5667375" y="2207250"/>
                <a:ext cx="382225" cy="218500"/>
              </a:xfrm>
              <a:custGeom>
                <a:avLst/>
                <a:gdLst/>
                <a:ahLst/>
                <a:cxnLst/>
                <a:rect l="l" t="t" r="r" b="b"/>
                <a:pathLst>
                  <a:path w="15289" h="8740" extrusionOk="0">
                    <a:moveTo>
                      <a:pt x="83" y="1"/>
                    </a:moveTo>
                    <a:cubicBezTo>
                      <a:pt x="63" y="1"/>
                      <a:pt x="0" y="84"/>
                      <a:pt x="0" y="84"/>
                    </a:cubicBezTo>
                    <a:cubicBezTo>
                      <a:pt x="480" y="418"/>
                      <a:pt x="1043" y="647"/>
                      <a:pt x="1627" y="752"/>
                    </a:cubicBezTo>
                    <a:cubicBezTo>
                      <a:pt x="2211" y="898"/>
                      <a:pt x="2816" y="1002"/>
                      <a:pt x="3421" y="1106"/>
                    </a:cubicBezTo>
                    <a:cubicBezTo>
                      <a:pt x="4610" y="1315"/>
                      <a:pt x="5757" y="1648"/>
                      <a:pt x="6862" y="2086"/>
                    </a:cubicBezTo>
                    <a:cubicBezTo>
                      <a:pt x="9073" y="2921"/>
                      <a:pt x="11138" y="4151"/>
                      <a:pt x="12932" y="5716"/>
                    </a:cubicBezTo>
                    <a:cubicBezTo>
                      <a:pt x="13891" y="6550"/>
                      <a:pt x="14726" y="7530"/>
                      <a:pt x="15143" y="8740"/>
                    </a:cubicBezTo>
                    <a:cubicBezTo>
                      <a:pt x="15143" y="8740"/>
                      <a:pt x="15289" y="8657"/>
                      <a:pt x="15289" y="8636"/>
                    </a:cubicBezTo>
                    <a:cubicBezTo>
                      <a:pt x="14934" y="7551"/>
                      <a:pt x="14204" y="6654"/>
                      <a:pt x="13411" y="5883"/>
                    </a:cubicBezTo>
                    <a:cubicBezTo>
                      <a:pt x="12535" y="5069"/>
                      <a:pt x="11597" y="4360"/>
                      <a:pt x="10596" y="3734"/>
                    </a:cubicBezTo>
                    <a:cubicBezTo>
                      <a:pt x="8573" y="2483"/>
                      <a:pt x="6341" y="1586"/>
                      <a:pt x="4005" y="1085"/>
                    </a:cubicBezTo>
                    <a:cubicBezTo>
                      <a:pt x="3337" y="960"/>
                      <a:pt x="2691" y="835"/>
                      <a:pt x="2023" y="689"/>
                    </a:cubicBezTo>
                    <a:cubicBezTo>
                      <a:pt x="1356" y="501"/>
                      <a:pt x="709" y="272"/>
                      <a:pt x="83"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8" name="Google Shape;3480;p45"/>
              <p:cNvSpPr/>
              <p:nvPr/>
            </p:nvSpPr>
            <p:spPr>
              <a:xfrm>
                <a:off x="5425425" y="2143200"/>
                <a:ext cx="68325" cy="27050"/>
              </a:xfrm>
              <a:custGeom>
                <a:avLst/>
                <a:gdLst/>
                <a:ahLst/>
                <a:cxnLst/>
                <a:rect l="l" t="t" r="r" b="b"/>
                <a:pathLst>
                  <a:path w="2733" h="1082" extrusionOk="0">
                    <a:moveTo>
                      <a:pt x="2730" y="122"/>
                    </a:moveTo>
                    <a:cubicBezTo>
                      <a:pt x="2731" y="122"/>
                      <a:pt x="2731" y="122"/>
                      <a:pt x="2732" y="122"/>
                    </a:cubicBezTo>
                    <a:cubicBezTo>
                      <a:pt x="2731" y="122"/>
                      <a:pt x="2731" y="122"/>
                      <a:pt x="2730" y="122"/>
                    </a:cubicBezTo>
                    <a:close/>
                    <a:moveTo>
                      <a:pt x="2041" y="0"/>
                    </a:moveTo>
                    <a:cubicBezTo>
                      <a:pt x="1751" y="0"/>
                      <a:pt x="1463" y="48"/>
                      <a:pt x="1189" y="143"/>
                    </a:cubicBezTo>
                    <a:cubicBezTo>
                      <a:pt x="709" y="310"/>
                      <a:pt x="313" y="602"/>
                      <a:pt x="0" y="998"/>
                    </a:cubicBezTo>
                    <a:lnTo>
                      <a:pt x="83" y="1061"/>
                    </a:lnTo>
                    <a:lnTo>
                      <a:pt x="83" y="1082"/>
                    </a:lnTo>
                    <a:cubicBezTo>
                      <a:pt x="417" y="706"/>
                      <a:pt x="855" y="435"/>
                      <a:pt x="1335" y="289"/>
                    </a:cubicBezTo>
                    <a:cubicBezTo>
                      <a:pt x="1684" y="173"/>
                      <a:pt x="2059" y="110"/>
                      <a:pt x="2439" y="110"/>
                    </a:cubicBezTo>
                    <a:cubicBezTo>
                      <a:pt x="2536" y="110"/>
                      <a:pt x="2633" y="114"/>
                      <a:pt x="2730" y="122"/>
                    </a:cubicBezTo>
                    <a:lnTo>
                      <a:pt x="2730" y="122"/>
                    </a:lnTo>
                    <a:cubicBezTo>
                      <a:pt x="2710" y="119"/>
                      <a:pt x="2691" y="81"/>
                      <a:pt x="2691" y="81"/>
                    </a:cubicBezTo>
                    <a:cubicBezTo>
                      <a:pt x="2476" y="27"/>
                      <a:pt x="2258" y="0"/>
                      <a:pt x="2041"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59" name="Google Shape;3481;p45"/>
              <p:cNvSpPr/>
              <p:nvPr/>
            </p:nvSpPr>
            <p:spPr>
              <a:xfrm>
                <a:off x="5701775" y="2239075"/>
                <a:ext cx="300900" cy="140875"/>
              </a:xfrm>
              <a:custGeom>
                <a:avLst/>
                <a:gdLst/>
                <a:ahLst/>
                <a:cxnLst/>
                <a:rect l="l" t="t" r="r" b="b"/>
                <a:pathLst>
                  <a:path w="12036" h="5635" extrusionOk="0">
                    <a:moveTo>
                      <a:pt x="105" y="0"/>
                    </a:moveTo>
                    <a:cubicBezTo>
                      <a:pt x="84" y="0"/>
                      <a:pt x="1" y="63"/>
                      <a:pt x="21" y="83"/>
                    </a:cubicBezTo>
                    <a:cubicBezTo>
                      <a:pt x="1857" y="605"/>
                      <a:pt x="3755" y="939"/>
                      <a:pt x="5570" y="1523"/>
                    </a:cubicBezTo>
                    <a:cubicBezTo>
                      <a:pt x="7134" y="2023"/>
                      <a:pt x="8594" y="2774"/>
                      <a:pt x="9866" y="3775"/>
                    </a:cubicBezTo>
                    <a:cubicBezTo>
                      <a:pt x="10596" y="4338"/>
                      <a:pt x="11264" y="4964"/>
                      <a:pt x="11889" y="5632"/>
                    </a:cubicBezTo>
                    <a:cubicBezTo>
                      <a:pt x="11892" y="5634"/>
                      <a:pt x="11895" y="5635"/>
                      <a:pt x="11900" y="5635"/>
                    </a:cubicBezTo>
                    <a:cubicBezTo>
                      <a:pt x="11936" y="5635"/>
                      <a:pt x="12035" y="5567"/>
                      <a:pt x="12035" y="5548"/>
                    </a:cubicBezTo>
                    <a:cubicBezTo>
                      <a:pt x="11013" y="4297"/>
                      <a:pt x="9741" y="3254"/>
                      <a:pt x="8323" y="2482"/>
                    </a:cubicBezTo>
                    <a:cubicBezTo>
                      <a:pt x="7614" y="2086"/>
                      <a:pt x="6884" y="1752"/>
                      <a:pt x="6112" y="1502"/>
                    </a:cubicBezTo>
                    <a:cubicBezTo>
                      <a:pt x="5215" y="1189"/>
                      <a:pt x="4276" y="980"/>
                      <a:pt x="3359" y="751"/>
                    </a:cubicBezTo>
                    <a:cubicBezTo>
                      <a:pt x="2274" y="501"/>
                      <a:pt x="1190" y="229"/>
                      <a:pt x="105"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0" name="Google Shape;3482;p45"/>
              <p:cNvSpPr/>
              <p:nvPr/>
            </p:nvSpPr>
            <p:spPr>
              <a:xfrm>
                <a:off x="5614175" y="2222375"/>
                <a:ext cx="54250" cy="149150"/>
              </a:xfrm>
              <a:custGeom>
                <a:avLst/>
                <a:gdLst/>
                <a:ahLst/>
                <a:cxnLst/>
                <a:rect l="l" t="t" r="r" b="b"/>
                <a:pathLst>
                  <a:path w="2170" h="5966" extrusionOk="0">
                    <a:moveTo>
                      <a:pt x="1023" y="1"/>
                    </a:moveTo>
                    <a:cubicBezTo>
                      <a:pt x="1002" y="21"/>
                      <a:pt x="897" y="21"/>
                      <a:pt x="856" y="63"/>
                    </a:cubicBezTo>
                    <a:cubicBezTo>
                      <a:pt x="293" y="647"/>
                      <a:pt x="1" y="1461"/>
                      <a:pt x="63" y="2274"/>
                    </a:cubicBezTo>
                    <a:cubicBezTo>
                      <a:pt x="126" y="3150"/>
                      <a:pt x="418" y="4005"/>
                      <a:pt x="960" y="4735"/>
                    </a:cubicBezTo>
                    <a:cubicBezTo>
                      <a:pt x="1106" y="4965"/>
                      <a:pt x="1273" y="5173"/>
                      <a:pt x="1440" y="5382"/>
                    </a:cubicBezTo>
                    <a:cubicBezTo>
                      <a:pt x="1607" y="5611"/>
                      <a:pt x="1794" y="5799"/>
                      <a:pt x="2024" y="5966"/>
                    </a:cubicBezTo>
                    <a:cubicBezTo>
                      <a:pt x="2086" y="5966"/>
                      <a:pt x="2128" y="5945"/>
                      <a:pt x="2170" y="5924"/>
                    </a:cubicBezTo>
                    <a:cubicBezTo>
                      <a:pt x="2107" y="5778"/>
                      <a:pt x="2024" y="5653"/>
                      <a:pt x="1919" y="5570"/>
                    </a:cubicBezTo>
                    <a:lnTo>
                      <a:pt x="1648" y="5215"/>
                    </a:lnTo>
                    <a:cubicBezTo>
                      <a:pt x="1481" y="4965"/>
                      <a:pt x="1294" y="4735"/>
                      <a:pt x="1127" y="4485"/>
                    </a:cubicBezTo>
                    <a:cubicBezTo>
                      <a:pt x="814" y="4005"/>
                      <a:pt x="564" y="3463"/>
                      <a:pt x="418" y="2900"/>
                    </a:cubicBezTo>
                    <a:cubicBezTo>
                      <a:pt x="188" y="1919"/>
                      <a:pt x="293" y="772"/>
                      <a:pt x="1023"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1" name="Google Shape;3483;p45"/>
              <p:cNvSpPr/>
              <p:nvPr/>
            </p:nvSpPr>
            <p:spPr>
              <a:xfrm>
                <a:off x="5466075" y="2180475"/>
                <a:ext cx="130400" cy="113800"/>
              </a:xfrm>
              <a:custGeom>
                <a:avLst/>
                <a:gdLst/>
                <a:ahLst/>
                <a:cxnLst/>
                <a:rect l="l" t="t" r="r" b="b"/>
                <a:pathLst>
                  <a:path w="5216" h="4552" extrusionOk="0">
                    <a:moveTo>
                      <a:pt x="4798" y="0"/>
                    </a:moveTo>
                    <a:cubicBezTo>
                      <a:pt x="4493" y="0"/>
                      <a:pt x="4169" y="132"/>
                      <a:pt x="3901" y="217"/>
                    </a:cubicBezTo>
                    <a:cubicBezTo>
                      <a:pt x="3401" y="363"/>
                      <a:pt x="2921" y="571"/>
                      <a:pt x="2462" y="821"/>
                    </a:cubicBezTo>
                    <a:cubicBezTo>
                      <a:pt x="1544" y="1280"/>
                      <a:pt x="814" y="2010"/>
                      <a:pt x="376" y="2928"/>
                    </a:cubicBezTo>
                    <a:cubicBezTo>
                      <a:pt x="168" y="3429"/>
                      <a:pt x="1" y="4033"/>
                      <a:pt x="210" y="4534"/>
                    </a:cubicBezTo>
                    <a:cubicBezTo>
                      <a:pt x="216" y="4546"/>
                      <a:pt x="238" y="4551"/>
                      <a:pt x="266" y="4551"/>
                    </a:cubicBezTo>
                    <a:cubicBezTo>
                      <a:pt x="335" y="4551"/>
                      <a:pt x="439" y="4522"/>
                      <a:pt x="439" y="4492"/>
                    </a:cubicBezTo>
                    <a:cubicBezTo>
                      <a:pt x="460" y="4221"/>
                      <a:pt x="460" y="3950"/>
                      <a:pt x="481" y="3658"/>
                    </a:cubicBezTo>
                    <a:cubicBezTo>
                      <a:pt x="543" y="3387"/>
                      <a:pt x="606" y="3095"/>
                      <a:pt x="731" y="2845"/>
                    </a:cubicBezTo>
                    <a:cubicBezTo>
                      <a:pt x="960" y="2344"/>
                      <a:pt x="1273" y="1906"/>
                      <a:pt x="1670" y="1531"/>
                    </a:cubicBezTo>
                    <a:cubicBezTo>
                      <a:pt x="2128" y="1155"/>
                      <a:pt x="2629" y="821"/>
                      <a:pt x="3171" y="592"/>
                    </a:cubicBezTo>
                    <a:cubicBezTo>
                      <a:pt x="3422" y="467"/>
                      <a:pt x="3714" y="363"/>
                      <a:pt x="4006" y="258"/>
                    </a:cubicBezTo>
                    <a:cubicBezTo>
                      <a:pt x="4239" y="171"/>
                      <a:pt x="4482" y="63"/>
                      <a:pt x="4722" y="63"/>
                    </a:cubicBezTo>
                    <a:cubicBezTo>
                      <a:pt x="4825" y="63"/>
                      <a:pt x="4927" y="83"/>
                      <a:pt x="5028" y="133"/>
                    </a:cubicBezTo>
                    <a:cubicBezTo>
                      <a:pt x="5044" y="139"/>
                      <a:pt x="5061" y="141"/>
                      <a:pt x="5078" y="141"/>
                    </a:cubicBezTo>
                    <a:cubicBezTo>
                      <a:pt x="5120" y="141"/>
                      <a:pt x="5159" y="124"/>
                      <a:pt x="5189" y="97"/>
                    </a:cubicBezTo>
                    <a:lnTo>
                      <a:pt x="5189" y="97"/>
                    </a:lnTo>
                    <a:cubicBezTo>
                      <a:pt x="5198" y="102"/>
                      <a:pt x="5207" y="107"/>
                      <a:pt x="5215" y="112"/>
                    </a:cubicBezTo>
                    <a:lnTo>
                      <a:pt x="5195" y="91"/>
                    </a:lnTo>
                    <a:cubicBezTo>
                      <a:pt x="5193" y="93"/>
                      <a:pt x="5191" y="95"/>
                      <a:pt x="5189" y="97"/>
                    </a:cubicBezTo>
                    <a:lnTo>
                      <a:pt x="5189" y="97"/>
                    </a:lnTo>
                    <a:cubicBezTo>
                      <a:pt x="5067" y="27"/>
                      <a:pt x="4934" y="0"/>
                      <a:pt x="4798"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2" name="Google Shape;3484;p45"/>
              <p:cNvSpPr/>
              <p:nvPr/>
            </p:nvSpPr>
            <p:spPr>
              <a:xfrm>
                <a:off x="5753400" y="2094725"/>
                <a:ext cx="273775" cy="46950"/>
              </a:xfrm>
              <a:custGeom>
                <a:avLst/>
                <a:gdLst/>
                <a:ahLst/>
                <a:cxnLst/>
                <a:rect l="l" t="t" r="r" b="b"/>
                <a:pathLst>
                  <a:path w="10951" h="1878" extrusionOk="0">
                    <a:moveTo>
                      <a:pt x="5908" y="0"/>
                    </a:moveTo>
                    <a:cubicBezTo>
                      <a:pt x="4791" y="0"/>
                      <a:pt x="3683" y="168"/>
                      <a:pt x="2608" y="497"/>
                    </a:cubicBezTo>
                    <a:cubicBezTo>
                      <a:pt x="1732" y="727"/>
                      <a:pt x="856" y="1039"/>
                      <a:pt x="21" y="1415"/>
                    </a:cubicBezTo>
                    <a:cubicBezTo>
                      <a:pt x="1" y="1422"/>
                      <a:pt x="1" y="1424"/>
                      <a:pt x="11" y="1424"/>
                    </a:cubicBezTo>
                    <a:cubicBezTo>
                      <a:pt x="31" y="1424"/>
                      <a:pt x="91" y="1415"/>
                      <a:pt x="105" y="1415"/>
                    </a:cubicBezTo>
                    <a:cubicBezTo>
                      <a:pt x="1607" y="873"/>
                      <a:pt x="3129" y="309"/>
                      <a:pt x="4714" y="142"/>
                    </a:cubicBezTo>
                    <a:cubicBezTo>
                      <a:pt x="5048" y="103"/>
                      <a:pt x="5381" y="83"/>
                      <a:pt x="5713" y="83"/>
                    </a:cubicBezTo>
                    <a:cubicBezTo>
                      <a:pt x="6773" y="83"/>
                      <a:pt x="7818" y="283"/>
                      <a:pt x="8802" y="664"/>
                    </a:cubicBezTo>
                    <a:cubicBezTo>
                      <a:pt x="9157" y="810"/>
                      <a:pt x="9491" y="998"/>
                      <a:pt x="9804" y="1185"/>
                    </a:cubicBezTo>
                    <a:cubicBezTo>
                      <a:pt x="10137" y="1394"/>
                      <a:pt x="10429" y="1644"/>
                      <a:pt x="10742" y="1874"/>
                    </a:cubicBezTo>
                    <a:cubicBezTo>
                      <a:pt x="10745" y="1877"/>
                      <a:pt x="10752" y="1878"/>
                      <a:pt x="10760" y="1878"/>
                    </a:cubicBezTo>
                    <a:cubicBezTo>
                      <a:pt x="10813" y="1878"/>
                      <a:pt x="10951" y="1832"/>
                      <a:pt x="10951" y="1832"/>
                    </a:cubicBezTo>
                    <a:cubicBezTo>
                      <a:pt x="10721" y="1561"/>
                      <a:pt x="10471" y="1352"/>
                      <a:pt x="10179" y="1165"/>
                    </a:cubicBezTo>
                    <a:cubicBezTo>
                      <a:pt x="9887" y="956"/>
                      <a:pt x="9574" y="789"/>
                      <a:pt x="9240" y="643"/>
                    </a:cubicBezTo>
                    <a:cubicBezTo>
                      <a:pt x="8594" y="351"/>
                      <a:pt x="7926" y="163"/>
                      <a:pt x="7238" y="80"/>
                    </a:cubicBezTo>
                    <a:cubicBezTo>
                      <a:pt x="6794" y="27"/>
                      <a:pt x="6350" y="0"/>
                      <a:pt x="5908"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3" name="Google Shape;3485;p45"/>
              <p:cNvSpPr/>
              <p:nvPr/>
            </p:nvSpPr>
            <p:spPr>
              <a:xfrm>
                <a:off x="5745700" y="1942350"/>
                <a:ext cx="182400" cy="72175"/>
              </a:xfrm>
              <a:custGeom>
                <a:avLst/>
                <a:gdLst/>
                <a:ahLst/>
                <a:cxnLst/>
                <a:rect l="l" t="t" r="r" b="b"/>
                <a:pathLst>
                  <a:path w="7296" h="2887" extrusionOk="0">
                    <a:moveTo>
                      <a:pt x="6434" y="0"/>
                    </a:moveTo>
                    <a:cubicBezTo>
                      <a:pt x="5693" y="0"/>
                      <a:pt x="4940" y="167"/>
                      <a:pt x="4251" y="377"/>
                    </a:cubicBezTo>
                    <a:cubicBezTo>
                      <a:pt x="3229" y="648"/>
                      <a:pt x="2290" y="1107"/>
                      <a:pt x="1414" y="1691"/>
                    </a:cubicBezTo>
                    <a:cubicBezTo>
                      <a:pt x="955" y="2024"/>
                      <a:pt x="496" y="2379"/>
                      <a:pt x="79" y="2796"/>
                    </a:cubicBezTo>
                    <a:cubicBezTo>
                      <a:pt x="63" y="2812"/>
                      <a:pt x="0" y="2887"/>
                      <a:pt x="6" y="2887"/>
                    </a:cubicBezTo>
                    <a:cubicBezTo>
                      <a:pt x="8" y="2887"/>
                      <a:pt x="17" y="2879"/>
                      <a:pt x="37" y="2859"/>
                    </a:cubicBezTo>
                    <a:cubicBezTo>
                      <a:pt x="1518" y="1461"/>
                      <a:pt x="3416" y="585"/>
                      <a:pt x="5419" y="335"/>
                    </a:cubicBezTo>
                    <a:cubicBezTo>
                      <a:pt x="6003" y="251"/>
                      <a:pt x="6587" y="231"/>
                      <a:pt x="7171" y="189"/>
                    </a:cubicBezTo>
                    <a:cubicBezTo>
                      <a:pt x="7208" y="189"/>
                      <a:pt x="7261" y="91"/>
                      <a:pt x="7287" y="83"/>
                    </a:cubicBezTo>
                    <a:lnTo>
                      <a:pt x="7287" y="83"/>
                    </a:lnTo>
                    <a:cubicBezTo>
                      <a:pt x="7290" y="83"/>
                      <a:pt x="7293" y="84"/>
                      <a:pt x="7296" y="85"/>
                    </a:cubicBezTo>
                    <a:cubicBezTo>
                      <a:pt x="7294" y="83"/>
                      <a:pt x="7292" y="82"/>
                      <a:pt x="7290" y="82"/>
                    </a:cubicBezTo>
                    <a:cubicBezTo>
                      <a:pt x="7289" y="82"/>
                      <a:pt x="7288" y="82"/>
                      <a:pt x="7287" y="83"/>
                    </a:cubicBezTo>
                    <a:lnTo>
                      <a:pt x="7287" y="83"/>
                    </a:lnTo>
                    <a:cubicBezTo>
                      <a:pt x="7008" y="25"/>
                      <a:pt x="6722" y="0"/>
                      <a:pt x="6434"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4" name="Google Shape;3486;p45"/>
              <p:cNvSpPr/>
              <p:nvPr/>
            </p:nvSpPr>
            <p:spPr>
              <a:xfrm>
                <a:off x="5468700" y="2122775"/>
                <a:ext cx="78750" cy="22450"/>
              </a:xfrm>
              <a:custGeom>
                <a:avLst/>
                <a:gdLst/>
                <a:ahLst/>
                <a:cxnLst/>
                <a:rect l="l" t="t" r="r" b="b"/>
                <a:pathLst>
                  <a:path w="3150" h="898" extrusionOk="0">
                    <a:moveTo>
                      <a:pt x="851" y="0"/>
                    </a:moveTo>
                    <a:cubicBezTo>
                      <a:pt x="602" y="0"/>
                      <a:pt x="353" y="27"/>
                      <a:pt x="105" y="84"/>
                    </a:cubicBezTo>
                    <a:cubicBezTo>
                      <a:pt x="84" y="84"/>
                      <a:pt x="0" y="189"/>
                      <a:pt x="21" y="189"/>
                    </a:cubicBezTo>
                    <a:cubicBezTo>
                      <a:pt x="522" y="189"/>
                      <a:pt x="1001" y="230"/>
                      <a:pt x="1502" y="335"/>
                    </a:cubicBezTo>
                    <a:cubicBezTo>
                      <a:pt x="1752" y="376"/>
                      <a:pt x="2023" y="460"/>
                      <a:pt x="2253" y="585"/>
                    </a:cubicBezTo>
                    <a:cubicBezTo>
                      <a:pt x="2503" y="668"/>
                      <a:pt x="2712" y="835"/>
                      <a:pt x="2962" y="898"/>
                    </a:cubicBezTo>
                    <a:cubicBezTo>
                      <a:pt x="3004" y="898"/>
                      <a:pt x="3150" y="793"/>
                      <a:pt x="3129" y="773"/>
                    </a:cubicBezTo>
                    <a:cubicBezTo>
                      <a:pt x="2941" y="564"/>
                      <a:pt x="2712" y="439"/>
                      <a:pt x="2441" y="355"/>
                    </a:cubicBezTo>
                    <a:cubicBezTo>
                      <a:pt x="2211" y="251"/>
                      <a:pt x="1961" y="168"/>
                      <a:pt x="1731" y="105"/>
                    </a:cubicBezTo>
                    <a:cubicBezTo>
                      <a:pt x="1438" y="37"/>
                      <a:pt x="1144" y="0"/>
                      <a:pt x="851"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5" name="Google Shape;3487;p45"/>
              <p:cNvSpPr/>
              <p:nvPr/>
            </p:nvSpPr>
            <p:spPr>
              <a:xfrm>
                <a:off x="5835800" y="2242725"/>
                <a:ext cx="314975" cy="428125"/>
              </a:xfrm>
              <a:custGeom>
                <a:avLst/>
                <a:gdLst/>
                <a:ahLst/>
                <a:cxnLst/>
                <a:rect l="l" t="t" r="r" b="b"/>
                <a:pathLst>
                  <a:path w="12599" h="17125" extrusionOk="0">
                    <a:moveTo>
                      <a:pt x="0" y="0"/>
                    </a:moveTo>
                    <a:cubicBezTo>
                      <a:pt x="3" y="0"/>
                      <a:pt x="6" y="1"/>
                      <a:pt x="8" y="1"/>
                    </a:cubicBezTo>
                    <a:lnTo>
                      <a:pt x="8" y="1"/>
                    </a:lnTo>
                    <a:cubicBezTo>
                      <a:pt x="6" y="1"/>
                      <a:pt x="3" y="0"/>
                      <a:pt x="0" y="0"/>
                    </a:cubicBezTo>
                    <a:close/>
                    <a:moveTo>
                      <a:pt x="8" y="1"/>
                    </a:moveTo>
                    <a:lnTo>
                      <a:pt x="8" y="1"/>
                    </a:lnTo>
                    <a:cubicBezTo>
                      <a:pt x="45" y="14"/>
                      <a:pt x="66" y="104"/>
                      <a:pt x="104" y="104"/>
                    </a:cubicBezTo>
                    <a:cubicBezTo>
                      <a:pt x="1460" y="438"/>
                      <a:pt x="2858" y="688"/>
                      <a:pt x="4130" y="1293"/>
                    </a:cubicBezTo>
                    <a:cubicBezTo>
                      <a:pt x="5465" y="1919"/>
                      <a:pt x="6528" y="2941"/>
                      <a:pt x="7488" y="4046"/>
                    </a:cubicBezTo>
                    <a:cubicBezTo>
                      <a:pt x="8447" y="5110"/>
                      <a:pt x="9261" y="6299"/>
                      <a:pt x="9907" y="7571"/>
                    </a:cubicBezTo>
                    <a:cubicBezTo>
                      <a:pt x="10575" y="8927"/>
                      <a:pt x="10950" y="10408"/>
                      <a:pt x="11367" y="11847"/>
                    </a:cubicBezTo>
                    <a:cubicBezTo>
                      <a:pt x="11597" y="12681"/>
                      <a:pt x="11826" y="13516"/>
                      <a:pt x="12014" y="14350"/>
                    </a:cubicBezTo>
                    <a:cubicBezTo>
                      <a:pt x="12223" y="15247"/>
                      <a:pt x="12348" y="16123"/>
                      <a:pt x="12494" y="17020"/>
                    </a:cubicBezTo>
                    <a:cubicBezTo>
                      <a:pt x="12494" y="17061"/>
                      <a:pt x="12596" y="17102"/>
                      <a:pt x="12598" y="17123"/>
                    </a:cubicBezTo>
                    <a:lnTo>
                      <a:pt x="12598" y="17123"/>
                    </a:lnTo>
                    <a:cubicBezTo>
                      <a:pt x="12556" y="16310"/>
                      <a:pt x="12431" y="15518"/>
                      <a:pt x="12243" y="14725"/>
                    </a:cubicBezTo>
                    <a:cubicBezTo>
                      <a:pt x="12056" y="13912"/>
                      <a:pt x="11847" y="13119"/>
                      <a:pt x="11618" y="12306"/>
                    </a:cubicBezTo>
                    <a:cubicBezTo>
                      <a:pt x="11201" y="10783"/>
                      <a:pt x="10804" y="9219"/>
                      <a:pt x="10095" y="7801"/>
                    </a:cubicBezTo>
                    <a:cubicBezTo>
                      <a:pt x="9469" y="6549"/>
                      <a:pt x="8698" y="5381"/>
                      <a:pt x="7759" y="4338"/>
                    </a:cubicBezTo>
                    <a:cubicBezTo>
                      <a:pt x="7321" y="3817"/>
                      <a:pt x="6841" y="3296"/>
                      <a:pt x="6341" y="2816"/>
                    </a:cubicBezTo>
                    <a:cubicBezTo>
                      <a:pt x="5819" y="2294"/>
                      <a:pt x="5256" y="1835"/>
                      <a:pt x="4630" y="1439"/>
                    </a:cubicBezTo>
                    <a:cubicBezTo>
                      <a:pt x="3235" y="627"/>
                      <a:pt x="1591" y="272"/>
                      <a:pt x="8" y="1"/>
                    </a:cubicBezTo>
                    <a:close/>
                    <a:moveTo>
                      <a:pt x="12598" y="17123"/>
                    </a:moveTo>
                    <a:cubicBezTo>
                      <a:pt x="12598" y="17124"/>
                      <a:pt x="12598" y="17124"/>
                      <a:pt x="12598" y="17124"/>
                    </a:cubicBezTo>
                    <a:cubicBezTo>
                      <a:pt x="12598" y="17124"/>
                      <a:pt x="12598" y="17124"/>
                      <a:pt x="12598" y="17123"/>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6" name="Google Shape;3488;p45"/>
              <p:cNvSpPr/>
              <p:nvPr/>
            </p:nvSpPr>
            <p:spPr>
              <a:xfrm>
                <a:off x="5396225" y="2466600"/>
                <a:ext cx="587150" cy="766875"/>
              </a:xfrm>
              <a:custGeom>
                <a:avLst/>
                <a:gdLst/>
                <a:ahLst/>
                <a:cxnLst/>
                <a:rect l="l" t="t" r="r" b="b"/>
                <a:pathLst>
                  <a:path w="23486" h="30675" extrusionOk="0">
                    <a:moveTo>
                      <a:pt x="8844" y="21329"/>
                    </a:moveTo>
                    <a:lnTo>
                      <a:pt x="8844" y="21329"/>
                    </a:lnTo>
                    <a:cubicBezTo>
                      <a:pt x="8844" y="21329"/>
                      <a:pt x="8844" y="21330"/>
                      <a:pt x="8844" y="21330"/>
                    </a:cubicBezTo>
                    <a:cubicBezTo>
                      <a:pt x="8844" y="21330"/>
                      <a:pt x="8844" y="21329"/>
                      <a:pt x="8844" y="21329"/>
                    </a:cubicBezTo>
                    <a:close/>
                    <a:moveTo>
                      <a:pt x="11846" y="1"/>
                    </a:moveTo>
                    <a:cubicBezTo>
                      <a:pt x="11573" y="1"/>
                      <a:pt x="11337" y="13"/>
                      <a:pt x="11159" y="35"/>
                    </a:cubicBezTo>
                    <a:cubicBezTo>
                      <a:pt x="10867" y="55"/>
                      <a:pt x="10596" y="139"/>
                      <a:pt x="10325" y="222"/>
                    </a:cubicBezTo>
                    <a:cubicBezTo>
                      <a:pt x="8990" y="723"/>
                      <a:pt x="8135" y="1286"/>
                      <a:pt x="7571" y="2684"/>
                    </a:cubicBezTo>
                    <a:cubicBezTo>
                      <a:pt x="7321" y="3247"/>
                      <a:pt x="6654" y="6104"/>
                      <a:pt x="7488" y="6480"/>
                    </a:cubicBezTo>
                    <a:cubicBezTo>
                      <a:pt x="7121" y="6321"/>
                      <a:pt x="6658" y="6255"/>
                      <a:pt x="6157" y="6255"/>
                    </a:cubicBezTo>
                    <a:cubicBezTo>
                      <a:pt x="4946" y="6255"/>
                      <a:pt x="3510" y="6638"/>
                      <a:pt x="2670" y="7022"/>
                    </a:cubicBezTo>
                    <a:cubicBezTo>
                      <a:pt x="1502" y="7564"/>
                      <a:pt x="584" y="8544"/>
                      <a:pt x="313" y="9838"/>
                    </a:cubicBezTo>
                    <a:cubicBezTo>
                      <a:pt x="125" y="10901"/>
                      <a:pt x="0" y="12403"/>
                      <a:pt x="897" y="13154"/>
                    </a:cubicBezTo>
                    <a:cubicBezTo>
                      <a:pt x="1272" y="12403"/>
                      <a:pt x="1794" y="11757"/>
                      <a:pt x="2399" y="11193"/>
                    </a:cubicBezTo>
                    <a:lnTo>
                      <a:pt x="2399" y="11193"/>
                    </a:lnTo>
                    <a:cubicBezTo>
                      <a:pt x="2128" y="11882"/>
                      <a:pt x="1919" y="12591"/>
                      <a:pt x="1752" y="13321"/>
                    </a:cubicBezTo>
                    <a:cubicBezTo>
                      <a:pt x="1564" y="14197"/>
                      <a:pt x="1502" y="15240"/>
                      <a:pt x="2128" y="15886"/>
                    </a:cubicBezTo>
                    <a:cubicBezTo>
                      <a:pt x="3004" y="16825"/>
                      <a:pt x="4172" y="17659"/>
                      <a:pt x="5110" y="18556"/>
                    </a:cubicBezTo>
                    <a:cubicBezTo>
                      <a:pt x="5673" y="19119"/>
                      <a:pt x="6278" y="19620"/>
                      <a:pt x="6904" y="20100"/>
                    </a:cubicBezTo>
                    <a:cubicBezTo>
                      <a:pt x="7112" y="20266"/>
                      <a:pt x="8833" y="21179"/>
                      <a:pt x="8844" y="21329"/>
                    </a:cubicBezTo>
                    <a:lnTo>
                      <a:pt x="8844" y="21329"/>
                    </a:lnTo>
                    <a:cubicBezTo>
                      <a:pt x="8781" y="19577"/>
                      <a:pt x="8823" y="18326"/>
                      <a:pt x="9824" y="16741"/>
                    </a:cubicBezTo>
                    <a:lnTo>
                      <a:pt x="9824" y="16741"/>
                    </a:lnTo>
                    <a:cubicBezTo>
                      <a:pt x="9407" y="17805"/>
                      <a:pt x="9177" y="18952"/>
                      <a:pt x="9094" y="20100"/>
                    </a:cubicBezTo>
                    <a:cubicBezTo>
                      <a:pt x="9052" y="20454"/>
                      <a:pt x="9094" y="20809"/>
                      <a:pt x="9240" y="21142"/>
                    </a:cubicBezTo>
                    <a:cubicBezTo>
                      <a:pt x="9386" y="21351"/>
                      <a:pt x="9553" y="21518"/>
                      <a:pt x="9741" y="21664"/>
                    </a:cubicBezTo>
                    <a:cubicBezTo>
                      <a:pt x="10742" y="22456"/>
                      <a:pt x="11785" y="23145"/>
                      <a:pt x="12911" y="23750"/>
                    </a:cubicBezTo>
                    <a:cubicBezTo>
                      <a:pt x="13280" y="23963"/>
                      <a:pt x="14842" y="25189"/>
                      <a:pt x="15359" y="25189"/>
                    </a:cubicBezTo>
                    <a:cubicBezTo>
                      <a:pt x="15397" y="25189"/>
                      <a:pt x="15430" y="25182"/>
                      <a:pt x="15456" y="25168"/>
                    </a:cubicBezTo>
                    <a:cubicBezTo>
                      <a:pt x="15581" y="25084"/>
                      <a:pt x="15685" y="24959"/>
                      <a:pt x="15727" y="24813"/>
                    </a:cubicBezTo>
                    <a:cubicBezTo>
                      <a:pt x="15873" y="24396"/>
                      <a:pt x="15998" y="23958"/>
                      <a:pt x="16081" y="23520"/>
                    </a:cubicBezTo>
                    <a:lnTo>
                      <a:pt x="16415" y="21998"/>
                    </a:lnTo>
                    <a:cubicBezTo>
                      <a:pt x="16415" y="23270"/>
                      <a:pt x="16540" y="24500"/>
                      <a:pt x="16478" y="25814"/>
                    </a:cubicBezTo>
                    <a:cubicBezTo>
                      <a:pt x="16394" y="26148"/>
                      <a:pt x="16582" y="26482"/>
                      <a:pt x="16916" y="26586"/>
                    </a:cubicBezTo>
                    <a:cubicBezTo>
                      <a:pt x="18770" y="27566"/>
                      <a:pt x="20334" y="28670"/>
                      <a:pt x="21231" y="30669"/>
                    </a:cubicBezTo>
                    <a:lnTo>
                      <a:pt x="21231" y="30669"/>
                    </a:lnTo>
                    <a:cubicBezTo>
                      <a:pt x="21008" y="30162"/>
                      <a:pt x="21734" y="28336"/>
                      <a:pt x="21859" y="27775"/>
                    </a:cubicBezTo>
                    <a:cubicBezTo>
                      <a:pt x="22213" y="26086"/>
                      <a:pt x="22318" y="24438"/>
                      <a:pt x="21859" y="22769"/>
                    </a:cubicBezTo>
                    <a:cubicBezTo>
                      <a:pt x="21546" y="21539"/>
                      <a:pt x="21045" y="20350"/>
                      <a:pt x="20733" y="19119"/>
                    </a:cubicBezTo>
                    <a:lnTo>
                      <a:pt x="20733" y="19119"/>
                    </a:lnTo>
                    <a:cubicBezTo>
                      <a:pt x="21483" y="19787"/>
                      <a:pt x="22109" y="20579"/>
                      <a:pt x="22589" y="21455"/>
                    </a:cubicBezTo>
                    <a:cubicBezTo>
                      <a:pt x="23486" y="18848"/>
                      <a:pt x="23131" y="15657"/>
                      <a:pt x="22485" y="13029"/>
                    </a:cubicBezTo>
                    <a:cubicBezTo>
                      <a:pt x="22213" y="11965"/>
                      <a:pt x="22047" y="11506"/>
                      <a:pt x="21129" y="10880"/>
                    </a:cubicBezTo>
                    <a:cubicBezTo>
                      <a:pt x="20378" y="10338"/>
                      <a:pt x="19565" y="9921"/>
                      <a:pt x="18688" y="9608"/>
                    </a:cubicBezTo>
                    <a:lnTo>
                      <a:pt x="18688" y="9608"/>
                    </a:lnTo>
                    <a:cubicBezTo>
                      <a:pt x="20107" y="9671"/>
                      <a:pt x="21483" y="9942"/>
                      <a:pt x="22818" y="10380"/>
                    </a:cubicBezTo>
                    <a:cubicBezTo>
                      <a:pt x="22193" y="9379"/>
                      <a:pt x="22067" y="8190"/>
                      <a:pt x="21567" y="7147"/>
                    </a:cubicBezTo>
                    <a:cubicBezTo>
                      <a:pt x="20649" y="5291"/>
                      <a:pt x="19189" y="2600"/>
                      <a:pt x="16957" y="2266"/>
                    </a:cubicBezTo>
                    <a:cubicBezTo>
                      <a:pt x="16446" y="2193"/>
                      <a:pt x="15930" y="2188"/>
                      <a:pt x="15414" y="2188"/>
                    </a:cubicBezTo>
                    <a:cubicBezTo>
                      <a:pt x="15328" y="2188"/>
                      <a:pt x="15242" y="2188"/>
                      <a:pt x="15156" y="2188"/>
                    </a:cubicBezTo>
                    <a:cubicBezTo>
                      <a:pt x="14726" y="2188"/>
                      <a:pt x="14296" y="2185"/>
                      <a:pt x="13870" y="2141"/>
                    </a:cubicBezTo>
                    <a:cubicBezTo>
                      <a:pt x="14434" y="1724"/>
                      <a:pt x="15038" y="1390"/>
                      <a:pt x="15685" y="1140"/>
                    </a:cubicBezTo>
                    <a:cubicBezTo>
                      <a:pt x="15254" y="278"/>
                      <a:pt x="13143" y="1"/>
                      <a:pt x="11846" y="1"/>
                    </a:cubicBezTo>
                    <a:close/>
                    <a:moveTo>
                      <a:pt x="21231" y="30669"/>
                    </a:moveTo>
                    <a:cubicBezTo>
                      <a:pt x="21232" y="30671"/>
                      <a:pt x="21232" y="30673"/>
                      <a:pt x="21233" y="30674"/>
                    </a:cubicBezTo>
                    <a:cubicBezTo>
                      <a:pt x="21232" y="30673"/>
                      <a:pt x="21232" y="30671"/>
                      <a:pt x="21231" y="30669"/>
                    </a:cubicBezTo>
                    <a:close/>
                  </a:path>
                </a:pathLst>
              </a:cu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7" name="Google Shape;3489;p45"/>
              <p:cNvSpPr/>
              <p:nvPr/>
            </p:nvSpPr>
            <p:spPr>
              <a:xfrm>
                <a:off x="5591225" y="2632600"/>
                <a:ext cx="333750" cy="550800"/>
              </a:xfrm>
              <a:custGeom>
                <a:avLst/>
                <a:gdLst/>
                <a:ahLst/>
                <a:cxnLst/>
                <a:rect l="l" t="t" r="r" b="b"/>
                <a:pathLst>
                  <a:path w="13350" h="22032" extrusionOk="0">
                    <a:moveTo>
                      <a:pt x="88" y="1"/>
                    </a:moveTo>
                    <a:cubicBezTo>
                      <a:pt x="61" y="1"/>
                      <a:pt x="17" y="27"/>
                      <a:pt x="1" y="27"/>
                    </a:cubicBezTo>
                    <a:cubicBezTo>
                      <a:pt x="1211" y="841"/>
                      <a:pt x="2316" y="1800"/>
                      <a:pt x="3275" y="2885"/>
                    </a:cubicBezTo>
                    <a:cubicBezTo>
                      <a:pt x="4402" y="4094"/>
                      <a:pt x="5445" y="5388"/>
                      <a:pt x="6383" y="6764"/>
                    </a:cubicBezTo>
                    <a:cubicBezTo>
                      <a:pt x="7322" y="8099"/>
                      <a:pt x="8177" y="9497"/>
                      <a:pt x="8949" y="10936"/>
                    </a:cubicBezTo>
                    <a:cubicBezTo>
                      <a:pt x="9720" y="12396"/>
                      <a:pt x="10409" y="13918"/>
                      <a:pt x="10993" y="15462"/>
                    </a:cubicBezTo>
                    <a:cubicBezTo>
                      <a:pt x="11848" y="17610"/>
                      <a:pt x="12620" y="19800"/>
                      <a:pt x="13245" y="22032"/>
                    </a:cubicBezTo>
                    <a:lnTo>
                      <a:pt x="13350" y="22032"/>
                    </a:lnTo>
                    <a:cubicBezTo>
                      <a:pt x="12787" y="20030"/>
                      <a:pt x="12140" y="18069"/>
                      <a:pt x="11431" y="16129"/>
                    </a:cubicBezTo>
                    <a:cubicBezTo>
                      <a:pt x="10826" y="14523"/>
                      <a:pt x="10158" y="12938"/>
                      <a:pt x="9387" y="11395"/>
                    </a:cubicBezTo>
                    <a:cubicBezTo>
                      <a:pt x="7906" y="8454"/>
                      <a:pt x="6070" y="5742"/>
                      <a:pt x="3901" y="3281"/>
                    </a:cubicBezTo>
                    <a:cubicBezTo>
                      <a:pt x="2817" y="2009"/>
                      <a:pt x="1523" y="903"/>
                      <a:pt x="105" y="6"/>
                    </a:cubicBezTo>
                    <a:cubicBezTo>
                      <a:pt x="101" y="2"/>
                      <a:pt x="95" y="1"/>
                      <a:pt x="88"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8" name="Google Shape;3490;p45"/>
              <p:cNvSpPr/>
              <p:nvPr/>
            </p:nvSpPr>
            <p:spPr>
              <a:xfrm>
                <a:off x="5579250" y="2735475"/>
                <a:ext cx="46425" cy="227375"/>
              </a:xfrm>
              <a:custGeom>
                <a:avLst/>
                <a:gdLst/>
                <a:ahLst/>
                <a:cxnLst/>
                <a:rect l="l" t="t" r="r" b="b"/>
                <a:pathLst>
                  <a:path w="1857" h="9095" extrusionOk="0">
                    <a:moveTo>
                      <a:pt x="1794" y="0"/>
                    </a:moveTo>
                    <a:cubicBezTo>
                      <a:pt x="1544" y="543"/>
                      <a:pt x="1252" y="1064"/>
                      <a:pt x="897" y="1565"/>
                    </a:cubicBezTo>
                    <a:cubicBezTo>
                      <a:pt x="563" y="2044"/>
                      <a:pt x="313" y="2608"/>
                      <a:pt x="167" y="3192"/>
                    </a:cubicBezTo>
                    <a:cubicBezTo>
                      <a:pt x="21" y="3796"/>
                      <a:pt x="0" y="4401"/>
                      <a:pt x="125" y="5027"/>
                    </a:cubicBezTo>
                    <a:cubicBezTo>
                      <a:pt x="167" y="5319"/>
                      <a:pt x="250" y="5611"/>
                      <a:pt x="355" y="5882"/>
                    </a:cubicBezTo>
                    <a:cubicBezTo>
                      <a:pt x="480" y="6195"/>
                      <a:pt x="626" y="6487"/>
                      <a:pt x="751" y="6800"/>
                    </a:cubicBezTo>
                    <a:cubicBezTo>
                      <a:pt x="1022" y="7530"/>
                      <a:pt x="897" y="8260"/>
                      <a:pt x="814" y="9011"/>
                    </a:cubicBezTo>
                    <a:cubicBezTo>
                      <a:pt x="814" y="9053"/>
                      <a:pt x="980" y="9094"/>
                      <a:pt x="980" y="9094"/>
                    </a:cubicBezTo>
                    <a:cubicBezTo>
                      <a:pt x="1106" y="8448"/>
                      <a:pt x="1085" y="7759"/>
                      <a:pt x="939" y="7113"/>
                    </a:cubicBezTo>
                    <a:cubicBezTo>
                      <a:pt x="772" y="6487"/>
                      <a:pt x="417" y="5945"/>
                      <a:pt x="271" y="5319"/>
                    </a:cubicBezTo>
                    <a:cubicBezTo>
                      <a:pt x="0" y="4109"/>
                      <a:pt x="209" y="2858"/>
                      <a:pt x="855" y="1815"/>
                    </a:cubicBezTo>
                    <a:cubicBezTo>
                      <a:pt x="1210" y="1231"/>
                      <a:pt x="1627" y="689"/>
                      <a:pt x="1856" y="42"/>
                    </a:cubicBezTo>
                    <a:cubicBezTo>
                      <a:pt x="1856" y="42"/>
                      <a:pt x="1794" y="0"/>
                      <a:pt x="1794"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69" name="Google Shape;3491;p45"/>
              <p:cNvSpPr/>
              <p:nvPr/>
            </p:nvSpPr>
            <p:spPr>
              <a:xfrm>
                <a:off x="5682475" y="2662350"/>
                <a:ext cx="230000" cy="36125"/>
              </a:xfrm>
              <a:custGeom>
                <a:avLst/>
                <a:gdLst/>
                <a:ahLst/>
                <a:cxnLst/>
                <a:rect l="l" t="t" r="r" b="b"/>
                <a:pathLst>
                  <a:path w="9200" h="1445" extrusionOk="0">
                    <a:moveTo>
                      <a:pt x="4927" y="0"/>
                    </a:moveTo>
                    <a:cubicBezTo>
                      <a:pt x="3976" y="0"/>
                      <a:pt x="3025" y="160"/>
                      <a:pt x="2128" y="464"/>
                    </a:cubicBezTo>
                    <a:cubicBezTo>
                      <a:pt x="1398" y="714"/>
                      <a:pt x="689" y="1027"/>
                      <a:pt x="1" y="1424"/>
                    </a:cubicBezTo>
                    <a:cubicBezTo>
                      <a:pt x="1" y="1424"/>
                      <a:pt x="43" y="1444"/>
                      <a:pt x="63" y="1444"/>
                    </a:cubicBezTo>
                    <a:lnTo>
                      <a:pt x="84" y="1444"/>
                    </a:lnTo>
                    <a:cubicBezTo>
                      <a:pt x="1610" y="645"/>
                      <a:pt x="3349" y="58"/>
                      <a:pt x="5082" y="58"/>
                    </a:cubicBezTo>
                    <a:cubicBezTo>
                      <a:pt x="5836" y="58"/>
                      <a:pt x="6588" y="170"/>
                      <a:pt x="7322" y="422"/>
                    </a:cubicBezTo>
                    <a:cubicBezTo>
                      <a:pt x="7989" y="673"/>
                      <a:pt x="8594" y="1006"/>
                      <a:pt x="9137" y="1424"/>
                    </a:cubicBezTo>
                    <a:cubicBezTo>
                      <a:pt x="9137" y="1424"/>
                      <a:pt x="9162" y="1424"/>
                      <a:pt x="9181" y="1429"/>
                    </a:cubicBezTo>
                    <a:lnTo>
                      <a:pt x="9181" y="1429"/>
                    </a:lnTo>
                    <a:cubicBezTo>
                      <a:pt x="8267" y="667"/>
                      <a:pt x="7168" y="213"/>
                      <a:pt x="5987" y="68"/>
                    </a:cubicBezTo>
                    <a:cubicBezTo>
                      <a:pt x="5636" y="23"/>
                      <a:pt x="5282" y="0"/>
                      <a:pt x="4927" y="0"/>
                    </a:cubicBezTo>
                    <a:close/>
                    <a:moveTo>
                      <a:pt x="9181" y="1429"/>
                    </a:moveTo>
                    <a:cubicBezTo>
                      <a:pt x="9187" y="1434"/>
                      <a:pt x="9193" y="1439"/>
                      <a:pt x="9199" y="1444"/>
                    </a:cubicBezTo>
                    <a:cubicBezTo>
                      <a:pt x="9199" y="1437"/>
                      <a:pt x="9191" y="1432"/>
                      <a:pt x="9181" y="1429"/>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0" name="Google Shape;3492;p45"/>
              <p:cNvSpPr/>
              <p:nvPr/>
            </p:nvSpPr>
            <p:spPr>
              <a:xfrm>
                <a:off x="5774775" y="2826200"/>
                <a:ext cx="168975" cy="165325"/>
              </a:xfrm>
              <a:custGeom>
                <a:avLst/>
                <a:gdLst/>
                <a:ahLst/>
                <a:cxnLst/>
                <a:rect l="l" t="t" r="r" b="b"/>
                <a:pathLst>
                  <a:path w="6759" h="6613" extrusionOk="0">
                    <a:moveTo>
                      <a:pt x="1" y="1"/>
                    </a:moveTo>
                    <a:cubicBezTo>
                      <a:pt x="1" y="1"/>
                      <a:pt x="22" y="21"/>
                      <a:pt x="22" y="21"/>
                    </a:cubicBezTo>
                    <a:cubicBezTo>
                      <a:pt x="1252" y="251"/>
                      <a:pt x="2420" y="793"/>
                      <a:pt x="3380" y="1607"/>
                    </a:cubicBezTo>
                    <a:cubicBezTo>
                      <a:pt x="4360" y="2441"/>
                      <a:pt x="5153" y="3463"/>
                      <a:pt x="5757" y="4589"/>
                    </a:cubicBezTo>
                    <a:cubicBezTo>
                      <a:pt x="6112" y="5236"/>
                      <a:pt x="6425" y="5903"/>
                      <a:pt x="6717" y="6592"/>
                    </a:cubicBezTo>
                    <a:lnTo>
                      <a:pt x="6759" y="6612"/>
                    </a:lnTo>
                    <a:cubicBezTo>
                      <a:pt x="5883" y="4193"/>
                      <a:pt x="4318" y="1836"/>
                      <a:pt x="1982" y="647"/>
                    </a:cubicBezTo>
                    <a:cubicBezTo>
                      <a:pt x="1356" y="313"/>
                      <a:pt x="689" y="105"/>
                      <a:pt x="1"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1" name="Google Shape;3493;p45"/>
              <p:cNvSpPr/>
              <p:nvPr/>
            </p:nvSpPr>
            <p:spPr>
              <a:xfrm>
                <a:off x="5815975" y="2923200"/>
                <a:ext cx="16200" cy="165825"/>
              </a:xfrm>
              <a:custGeom>
                <a:avLst/>
                <a:gdLst/>
                <a:ahLst/>
                <a:cxnLst/>
                <a:rect l="l" t="t" r="r" b="b"/>
                <a:pathLst>
                  <a:path w="648" h="6633" extrusionOk="0">
                    <a:moveTo>
                      <a:pt x="397" y="0"/>
                    </a:moveTo>
                    <a:cubicBezTo>
                      <a:pt x="397" y="0"/>
                      <a:pt x="334" y="42"/>
                      <a:pt x="334" y="63"/>
                    </a:cubicBezTo>
                    <a:cubicBezTo>
                      <a:pt x="626" y="2232"/>
                      <a:pt x="376" y="4484"/>
                      <a:pt x="0" y="6633"/>
                    </a:cubicBezTo>
                    <a:cubicBezTo>
                      <a:pt x="0" y="6633"/>
                      <a:pt x="42" y="6612"/>
                      <a:pt x="42" y="6591"/>
                    </a:cubicBezTo>
                    <a:cubicBezTo>
                      <a:pt x="292" y="5506"/>
                      <a:pt x="459" y="4401"/>
                      <a:pt x="564" y="3275"/>
                    </a:cubicBezTo>
                    <a:cubicBezTo>
                      <a:pt x="647" y="2190"/>
                      <a:pt x="584" y="1085"/>
                      <a:pt x="397"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2" name="Google Shape;3494;p45"/>
              <p:cNvSpPr/>
              <p:nvPr/>
            </p:nvSpPr>
            <p:spPr>
              <a:xfrm>
                <a:off x="5707525" y="2777700"/>
                <a:ext cx="31300" cy="247725"/>
              </a:xfrm>
              <a:custGeom>
                <a:avLst/>
                <a:gdLst/>
                <a:ahLst/>
                <a:cxnLst/>
                <a:rect l="l" t="t" r="r" b="b"/>
                <a:pathLst>
                  <a:path w="1252" h="9909" extrusionOk="0">
                    <a:moveTo>
                      <a:pt x="521" y="1"/>
                    </a:moveTo>
                    <a:cubicBezTo>
                      <a:pt x="167" y="1273"/>
                      <a:pt x="0" y="2587"/>
                      <a:pt x="0" y="3922"/>
                    </a:cubicBezTo>
                    <a:cubicBezTo>
                      <a:pt x="0" y="5215"/>
                      <a:pt x="146" y="6529"/>
                      <a:pt x="459" y="7802"/>
                    </a:cubicBezTo>
                    <a:cubicBezTo>
                      <a:pt x="542" y="8156"/>
                      <a:pt x="647" y="8511"/>
                      <a:pt x="772" y="8865"/>
                    </a:cubicBezTo>
                    <a:cubicBezTo>
                      <a:pt x="897" y="9220"/>
                      <a:pt x="1043" y="9574"/>
                      <a:pt x="1210" y="9908"/>
                    </a:cubicBezTo>
                    <a:lnTo>
                      <a:pt x="1252" y="9908"/>
                    </a:lnTo>
                    <a:cubicBezTo>
                      <a:pt x="1147" y="9595"/>
                      <a:pt x="1022" y="9282"/>
                      <a:pt x="918" y="8970"/>
                    </a:cubicBezTo>
                    <a:cubicBezTo>
                      <a:pt x="834" y="8657"/>
                      <a:pt x="730" y="8344"/>
                      <a:pt x="647" y="8031"/>
                    </a:cubicBezTo>
                    <a:cubicBezTo>
                      <a:pt x="459" y="7384"/>
                      <a:pt x="334" y="6738"/>
                      <a:pt x="229" y="6091"/>
                    </a:cubicBezTo>
                    <a:cubicBezTo>
                      <a:pt x="42" y="4798"/>
                      <a:pt x="21" y="3484"/>
                      <a:pt x="188" y="2191"/>
                    </a:cubicBezTo>
                    <a:cubicBezTo>
                      <a:pt x="271" y="1440"/>
                      <a:pt x="396" y="710"/>
                      <a:pt x="584" y="1"/>
                    </a:cubicBezTo>
                    <a:lnTo>
                      <a:pt x="584" y="1"/>
                    </a:lnTo>
                    <a:cubicBezTo>
                      <a:pt x="584" y="1"/>
                      <a:pt x="521" y="1"/>
                      <a:pt x="521" y="22"/>
                    </a:cubicBezTo>
                    <a:lnTo>
                      <a:pt x="521" y="1"/>
                    </a:ln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3" name="Google Shape;3495;p45"/>
              <p:cNvSpPr/>
              <p:nvPr/>
            </p:nvSpPr>
            <p:spPr>
              <a:xfrm>
                <a:off x="5459825" y="2716175"/>
                <a:ext cx="119950" cy="113700"/>
              </a:xfrm>
              <a:custGeom>
                <a:avLst/>
                <a:gdLst/>
                <a:ahLst/>
                <a:cxnLst/>
                <a:rect l="l" t="t" r="r" b="b"/>
                <a:pathLst>
                  <a:path w="4798" h="4548" extrusionOk="0">
                    <a:moveTo>
                      <a:pt x="4798" y="1"/>
                    </a:moveTo>
                    <a:lnTo>
                      <a:pt x="4798" y="1"/>
                    </a:lnTo>
                    <a:cubicBezTo>
                      <a:pt x="4381" y="84"/>
                      <a:pt x="3964" y="230"/>
                      <a:pt x="3588" y="418"/>
                    </a:cubicBezTo>
                    <a:cubicBezTo>
                      <a:pt x="3150" y="626"/>
                      <a:pt x="2712" y="835"/>
                      <a:pt x="2295" y="1085"/>
                    </a:cubicBezTo>
                    <a:cubicBezTo>
                      <a:pt x="1461" y="1544"/>
                      <a:pt x="668" y="2149"/>
                      <a:pt x="272" y="3025"/>
                    </a:cubicBezTo>
                    <a:cubicBezTo>
                      <a:pt x="168" y="3275"/>
                      <a:pt x="84" y="3526"/>
                      <a:pt x="63" y="3776"/>
                    </a:cubicBezTo>
                    <a:cubicBezTo>
                      <a:pt x="1" y="4026"/>
                      <a:pt x="42" y="4297"/>
                      <a:pt x="147" y="4548"/>
                    </a:cubicBezTo>
                    <a:cubicBezTo>
                      <a:pt x="209" y="4527"/>
                      <a:pt x="293" y="4485"/>
                      <a:pt x="355" y="4464"/>
                    </a:cubicBezTo>
                    <a:cubicBezTo>
                      <a:pt x="376" y="4193"/>
                      <a:pt x="355" y="3943"/>
                      <a:pt x="397" y="3651"/>
                    </a:cubicBezTo>
                    <a:cubicBezTo>
                      <a:pt x="439" y="3421"/>
                      <a:pt x="501" y="3192"/>
                      <a:pt x="606" y="2962"/>
                    </a:cubicBezTo>
                    <a:cubicBezTo>
                      <a:pt x="814" y="2483"/>
                      <a:pt x="1127" y="2045"/>
                      <a:pt x="1523" y="1690"/>
                    </a:cubicBezTo>
                    <a:cubicBezTo>
                      <a:pt x="1940" y="1356"/>
                      <a:pt x="2399" y="1043"/>
                      <a:pt x="2879" y="814"/>
                    </a:cubicBezTo>
                    <a:cubicBezTo>
                      <a:pt x="3108" y="689"/>
                      <a:pt x="3338" y="564"/>
                      <a:pt x="3567" y="459"/>
                    </a:cubicBezTo>
                    <a:cubicBezTo>
                      <a:pt x="3922" y="272"/>
                      <a:pt x="4318" y="126"/>
                      <a:pt x="4694" y="42"/>
                    </a:cubicBezTo>
                    <a:cubicBezTo>
                      <a:pt x="4735" y="42"/>
                      <a:pt x="4777" y="21"/>
                      <a:pt x="4798"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4" name="Google Shape;3496;p45"/>
              <p:cNvSpPr/>
              <p:nvPr/>
            </p:nvSpPr>
            <p:spPr>
              <a:xfrm>
                <a:off x="5675700" y="2541575"/>
                <a:ext cx="127725" cy="82850"/>
              </a:xfrm>
              <a:custGeom>
                <a:avLst/>
                <a:gdLst/>
                <a:ahLst/>
                <a:cxnLst/>
                <a:rect l="l" t="t" r="r" b="b"/>
                <a:pathLst>
                  <a:path w="5109" h="3314" extrusionOk="0">
                    <a:moveTo>
                      <a:pt x="4714" y="0"/>
                    </a:moveTo>
                    <a:cubicBezTo>
                      <a:pt x="4628" y="0"/>
                      <a:pt x="4540" y="11"/>
                      <a:pt x="4464" y="18"/>
                    </a:cubicBezTo>
                    <a:cubicBezTo>
                      <a:pt x="4214" y="81"/>
                      <a:pt x="3964" y="164"/>
                      <a:pt x="3713" y="289"/>
                    </a:cubicBezTo>
                    <a:cubicBezTo>
                      <a:pt x="3213" y="519"/>
                      <a:pt x="2754" y="790"/>
                      <a:pt x="2295" y="1082"/>
                    </a:cubicBezTo>
                    <a:cubicBezTo>
                      <a:pt x="1419" y="1687"/>
                      <a:pt x="626" y="2459"/>
                      <a:pt x="1" y="3314"/>
                    </a:cubicBezTo>
                    <a:cubicBezTo>
                      <a:pt x="1" y="3314"/>
                      <a:pt x="84" y="3314"/>
                      <a:pt x="84" y="3293"/>
                    </a:cubicBezTo>
                    <a:lnTo>
                      <a:pt x="105" y="3293"/>
                    </a:lnTo>
                    <a:cubicBezTo>
                      <a:pt x="710" y="2521"/>
                      <a:pt x="1440" y="1833"/>
                      <a:pt x="2253" y="1249"/>
                    </a:cubicBezTo>
                    <a:cubicBezTo>
                      <a:pt x="2629" y="978"/>
                      <a:pt x="3046" y="727"/>
                      <a:pt x="3463" y="519"/>
                    </a:cubicBezTo>
                    <a:cubicBezTo>
                      <a:pt x="3672" y="394"/>
                      <a:pt x="3880" y="289"/>
                      <a:pt x="4110" y="206"/>
                    </a:cubicBezTo>
                    <a:cubicBezTo>
                      <a:pt x="4214" y="171"/>
                      <a:pt x="4322" y="154"/>
                      <a:pt x="4431" y="154"/>
                    </a:cubicBezTo>
                    <a:cubicBezTo>
                      <a:pt x="4583" y="154"/>
                      <a:pt x="4736" y="187"/>
                      <a:pt x="4881" y="248"/>
                    </a:cubicBezTo>
                    <a:cubicBezTo>
                      <a:pt x="4884" y="250"/>
                      <a:pt x="4888" y="251"/>
                      <a:pt x="4894" y="251"/>
                    </a:cubicBezTo>
                    <a:cubicBezTo>
                      <a:pt x="4945" y="251"/>
                      <a:pt x="5109" y="183"/>
                      <a:pt x="5090" y="164"/>
                    </a:cubicBezTo>
                    <a:cubicBezTo>
                      <a:pt x="5011" y="32"/>
                      <a:pt x="4864" y="0"/>
                      <a:pt x="4714"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5" name="Google Shape;3497;p45"/>
              <p:cNvSpPr/>
              <p:nvPr/>
            </p:nvSpPr>
            <p:spPr>
              <a:xfrm>
                <a:off x="5722125" y="2678125"/>
                <a:ext cx="139750" cy="19825"/>
              </a:xfrm>
              <a:custGeom>
                <a:avLst/>
                <a:gdLst/>
                <a:ahLst/>
                <a:cxnLst/>
                <a:rect l="l" t="t" r="r" b="b"/>
                <a:pathLst>
                  <a:path w="5590" h="793" extrusionOk="0">
                    <a:moveTo>
                      <a:pt x="222" y="570"/>
                    </a:moveTo>
                    <a:lnTo>
                      <a:pt x="222" y="570"/>
                    </a:lnTo>
                    <a:cubicBezTo>
                      <a:pt x="148" y="601"/>
                      <a:pt x="74" y="633"/>
                      <a:pt x="0" y="667"/>
                    </a:cubicBezTo>
                    <a:cubicBezTo>
                      <a:pt x="21" y="667"/>
                      <a:pt x="42" y="647"/>
                      <a:pt x="63" y="647"/>
                    </a:cubicBezTo>
                    <a:cubicBezTo>
                      <a:pt x="115" y="620"/>
                      <a:pt x="169" y="595"/>
                      <a:pt x="222" y="570"/>
                    </a:cubicBezTo>
                    <a:close/>
                    <a:moveTo>
                      <a:pt x="5587" y="706"/>
                    </a:moveTo>
                    <a:cubicBezTo>
                      <a:pt x="5587" y="706"/>
                      <a:pt x="5587" y="706"/>
                      <a:pt x="5586" y="706"/>
                    </a:cubicBezTo>
                    <a:lnTo>
                      <a:pt x="5586" y="706"/>
                    </a:lnTo>
                    <a:cubicBezTo>
                      <a:pt x="5588" y="707"/>
                      <a:pt x="5589" y="708"/>
                      <a:pt x="5590" y="709"/>
                    </a:cubicBezTo>
                    <a:cubicBezTo>
                      <a:pt x="5590" y="707"/>
                      <a:pt x="5589" y="706"/>
                      <a:pt x="5587" y="706"/>
                    </a:cubicBezTo>
                    <a:close/>
                    <a:moveTo>
                      <a:pt x="2858" y="0"/>
                    </a:moveTo>
                    <a:cubicBezTo>
                      <a:pt x="1956" y="0"/>
                      <a:pt x="1054" y="184"/>
                      <a:pt x="222" y="570"/>
                    </a:cubicBezTo>
                    <a:lnTo>
                      <a:pt x="222" y="570"/>
                    </a:lnTo>
                    <a:cubicBezTo>
                      <a:pt x="970" y="258"/>
                      <a:pt x="1762" y="103"/>
                      <a:pt x="2571" y="103"/>
                    </a:cubicBezTo>
                    <a:cubicBezTo>
                      <a:pt x="2618" y="103"/>
                      <a:pt x="2665" y="103"/>
                      <a:pt x="2712" y="104"/>
                    </a:cubicBezTo>
                    <a:cubicBezTo>
                      <a:pt x="3170" y="125"/>
                      <a:pt x="3629" y="188"/>
                      <a:pt x="4088" y="313"/>
                    </a:cubicBezTo>
                    <a:cubicBezTo>
                      <a:pt x="4297" y="355"/>
                      <a:pt x="4526" y="438"/>
                      <a:pt x="4735" y="521"/>
                    </a:cubicBezTo>
                    <a:cubicBezTo>
                      <a:pt x="4964" y="605"/>
                      <a:pt x="5194" y="709"/>
                      <a:pt x="5444" y="793"/>
                    </a:cubicBezTo>
                    <a:cubicBezTo>
                      <a:pt x="5463" y="793"/>
                      <a:pt x="5566" y="708"/>
                      <a:pt x="5586" y="706"/>
                    </a:cubicBezTo>
                    <a:lnTo>
                      <a:pt x="5586" y="706"/>
                    </a:lnTo>
                    <a:cubicBezTo>
                      <a:pt x="5400" y="562"/>
                      <a:pt x="5192" y="438"/>
                      <a:pt x="4964" y="375"/>
                    </a:cubicBezTo>
                    <a:cubicBezTo>
                      <a:pt x="4735" y="292"/>
                      <a:pt x="4505" y="229"/>
                      <a:pt x="4297" y="167"/>
                    </a:cubicBezTo>
                    <a:cubicBezTo>
                      <a:pt x="3817" y="63"/>
                      <a:pt x="3337" y="0"/>
                      <a:pt x="2858"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6" name="Google Shape;3498;p45"/>
              <p:cNvSpPr/>
              <p:nvPr/>
            </p:nvSpPr>
            <p:spPr>
              <a:xfrm>
                <a:off x="5590700" y="2798950"/>
                <a:ext cx="21425" cy="152950"/>
              </a:xfrm>
              <a:custGeom>
                <a:avLst/>
                <a:gdLst/>
                <a:ahLst/>
                <a:cxnLst/>
                <a:rect l="l" t="t" r="r" b="b"/>
                <a:pathLst>
                  <a:path w="857" h="6118" extrusionOk="0">
                    <a:moveTo>
                      <a:pt x="387" y="0"/>
                    </a:moveTo>
                    <a:cubicBezTo>
                      <a:pt x="381" y="0"/>
                      <a:pt x="376" y="2"/>
                      <a:pt x="376" y="6"/>
                    </a:cubicBezTo>
                    <a:cubicBezTo>
                      <a:pt x="272" y="235"/>
                      <a:pt x="189" y="486"/>
                      <a:pt x="147" y="757"/>
                    </a:cubicBezTo>
                    <a:cubicBezTo>
                      <a:pt x="84" y="1007"/>
                      <a:pt x="64" y="1257"/>
                      <a:pt x="43" y="1508"/>
                    </a:cubicBezTo>
                    <a:cubicBezTo>
                      <a:pt x="1" y="2008"/>
                      <a:pt x="1" y="2530"/>
                      <a:pt x="64" y="3030"/>
                    </a:cubicBezTo>
                    <a:cubicBezTo>
                      <a:pt x="126" y="3531"/>
                      <a:pt x="210" y="4052"/>
                      <a:pt x="314" y="4553"/>
                    </a:cubicBezTo>
                    <a:cubicBezTo>
                      <a:pt x="397" y="5074"/>
                      <a:pt x="522" y="5596"/>
                      <a:pt x="689" y="6096"/>
                    </a:cubicBezTo>
                    <a:cubicBezTo>
                      <a:pt x="689" y="6117"/>
                      <a:pt x="856" y="6117"/>
                      <a:pt x="856" y="6117"/>
                    </a:cubicBezTo>
                    <a:cubicBezTo>
                      <a:pt x="794" y="5596"/>
                      <a:pt x="627" y="5095"/>
                      <a:pt x="522" y="4595"/>
                    </a:cubicBezTo>
                    <a:cubicBezTo>
                      <a:pt x="418" y="4094"/>
                      <a:pt x="335" y="3573"/>
                      <a:pt x="272" y="3072"/>
                    </a:cubicBezTo>
                    <a:cubicBezTo>
                      <a:pt x="230" y="2551"/>
                      <a:pt x="210" y="2050"/>
                      <a:pt x="251" y="1549"/>
                    </a:cubicBezTo>
                    <a:cubicBezTo>
                      <a:pt x="272" y="1278"/>
                      <a:pt x="293" y="1028"/>
                      <a:pt x="335" y="778"/>
                    </a:cubicBezTo>
                    <a:cubicBezTo>
                      <a:pt x="397" y="527"/>
                      <a:pt x="418" y="277"/>
                      <a:pt x="481" y="27"/>
                    </a:cubicBezTo>
                    <a:cubicBezTo>
                      <a:pt x="481" y="27"/>
                      <a:pt x="414" y="0"/>
                      <a:pt x="387"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7" name="Google Shape;3499;p45"/>
              <p:cNvSpPr/>
              <p:nvPr/>
            </p:nvSpPr>
            <p:spPr>
              <a:xfrm>
                <a:off x="5807100" y="2827250"/>
                <a:ext cx="2650" cy="550"/>
              </a:xfrm>
              <a:custGeom>
                <a:avLst/>
                <a:gdLst/>
                <a:ahLst/>
                <a:cxnLst/>
                <a:rect l="l" t="t" r="r" b="b"/>
                <a:pathLst>
                  <a:path w="106" h="22" extrusionOk="0">
                    <a:moveTo>
                      <a:pt x="43" y="0"/>
                    </a:moveTo>
                    <a:cubicBezTo>
                      <a:pt x="1" y="0"/>
                      <a:pt x="1" y="21"/>
                      <a:pt x="43" y="21"/>
                    </a:cubicBezTo>
                    <a:cubicBezTo>
                      <a:pt x="63" y="21"/>
                      <a:pt x="105" y="0"/>
                      <a:pt x="43" y="0"/>
                    </a:cubicBezTo>
                    <a:close/>
                  </a:path>
                </a:pathLst>
              </a:custGeom>
              <a:solidFill>
                <a:srgbClr val="8AB2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8" name="Google Shape;3500;p45"/>
              <p:cNvSpPr/>
              <p:nvPr/>
            </p:nvSpPr>
            <p:spPr>
              <a:xfrm>
                <a:off x="5809900" y="2844225"/>
                <a:ext cx="133850" cy="161375"/>
              </a:xfrm>
              <a:custGeom>
                <a:avLst/>
                <a:gdLst/>
                <a:ahLst/>
                <a:cxnLst/>
                <a:rect l="l" t="t" r="r" b="b"/>
                <a:pathLst>
                  <a:path w="5354" h="6455" extrusionOk="0">
                    <a:moveTo>
                      <a:pt x="7" y="0"/>
                    </a:moveTo>
                    <a:cubicBezTo>
                      <a:pt x="0" y="0"/>
                      <a:pt x="0" y="3"/>
                      <a:pt x="14" y="10"/>
                    </a:cubicBezTo>
                    <a:cubicBezTo>
                      <a:pt x="953" y="385"/>
                      <a:pt x="1662" y="1136"/>
                      <a:pt x="2267" y="1928"/>
                    </a:cubicBezTo>
                    <a:cubicBezTo>
                      <a:pt x="2934" y="2825"/>
                      <a:pt x="3581" y="3764"/>
                      <a:pt x="4165" y="4723"/>
                    </a:cubicBezTo>
                    <a:cubicBezTo>
                      <a:pt x="4498" y="5287"/>
                      <a:pt x="4811" y="5871"/>
                      <a:pt x="5166" y="6434"/>
                    </a:cubicBezTo>
                    <a:cubicBezTo>
                      <a:pt x="5187" y="6455"/>
                      <a:pt x="5354" y="6455"/>
                      <a:pt x="5354" y="6455"/>
                    </a:cubicBezTo>
                    <a:cubicBezTo>
                      <a:pt x="5082" y="5912"/>
                      <a:pt x="4790" y="5391"/>
                      <a:pt x="4457" y="4911"/>
                    </a:cubicBezTo>
                    <a:cubicBezTo>
                      <a:pt x="4165" y="4410"/>
                      <a:pt x="3831" y="3910"/>
                      <a:pt x="3497" y="3409"/>
                    </a:cubicBezTo>
                    <a:cubicBezTo>
                      <a:pt x="2892" y="2512"/>
                      <a:pt x="2267" y="1595"/>
                      <a:pt x="1474" y="865"/>
                    </a:cubicBezTo>
                    <a:cubicBezTo>
                      <a:pt x="1057" y="489"/>
                      <a:pt x="598" y="197"/>
                      <a:pt x="77" y="10"/>
                    </a:cubicBezTo>
                    <a:cubicBezTo>
                      <a:pt x="63" y="10"/>
                      <a:pt x="21" y="0"/>
                      <a:pt x="7"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79" name="Google Shape;3501;p45"/>
              <p:cNvSpPr/>
              <p:nvPr/>
            </p:nvSpPr>
            <p:spPr>
              <a:xfrm>
                <a:off x="5711175" y="2831825"/>
                <a:ext cx="25650" cy="167250"/>
              </a:xfrm>
              <a:custGeom>
                <a:avLst/>
                <a:gdLst/>
                <a:ahLst/>
                <a:cxnLst/>
                <a:rect l="l" t="t" r="r" b="b"/>
                <a:pathLst>
                  <a:path w="1026" h="6690" extrusionOk="0">
                    <a:moveTo>
                      <a:pt x="297" y="1"/>
                    </a:moveTo>
                    <a:cubicBezTo>
                      <a:pt x="294" y="1"/>
                      <a:pt x="292" y="2"/>
                      <a:pt x="292" y="5"/>
                    </a:cubicBezTo>
                    <a:cubicBezTo>
                      <a:pt x="63" y="1090"/>
                      <a:pt x="0" y="2216"/>
                      <a:pt x="125" y="3342"/>
                    </a:cubicBezTo>
                    <a:cubicBezTo>
                      <a:pt x="209" y="4468"/>
                      <a:pt x="480" y="5553"/>
                      <a:pt x="897" y="6596"/>
                    </a:cubicBezTo>
                    <a:cubicBezTo>
                      <a:pt x="914" y="6613"/>
                      <a:pt x="1005" y="6689"/>
                      <a:pt x="1022" y="6689"/>
                    </a:cubicBezTo>
                    <a:cubicBezTo>
                      <a:pt x="1025" y="6689"/>
                      <a:pt x="1025" y="6686"/>
                      <a:pt x="1022" y="6679"/>
                    </a:cubicBezTo>
                    <a:cubicBezTo>
                      <a:pt x="855" y="6158"/>
                      <a:pt x="688" y="5616"/>
                      <a:pt x="563" y="5052"/>
                    </a:cubicBezTo>
                    <a:cubicBezTo>
                      <a:pt x="438" y="4531"/>
                      <a:pt x="334" y="3968"/>
                      <a:pt x="292" y="3426"/>
                    </a:cubicBezTo>
                    <a:cubicBezTo>
                      <a:pt x="209" y="2299"/>
                      <a:pt x="229" y="1194"/>
                      <a:pt x="396" y="88"/>
                    </a:cubicBezTo>
                    <a:cubicBezTo>
                      <a:pt x="396" y="52"/>
                      <a:pt x="319" y="1"/>
                      <a:pt x="297"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0" name="Google Shape;3502;p45"/>
              <p:cNvSpPr/>
              <p:nvPr/>
            </p:nvSpPr>
            <p:spPr>
              <a:xfrm>
                <a:off x="5818575" y="2992025"/>
                <a:ext cx="20900" cy="129850"/>
              </a:xfrm>
              <a:custGeom>
                <a:avLst/>
                <a:gdLst/>
                <a:ahLst/>
                <a:cxnLst/>
                <a:rect l="l" t="t" r="r" b="b"/>
                <a:pathLst>
                  <a:path w="836" h="5194" extrusionOk="0">
                    <a:moveTo>
                      <a:pt x="668" y="0"/>
                    </a:moveTo>
                    <a:cubicBezTo>
                      <a:pt x="668" y="835"/>
                      <a:pt x="606" y="1690"/>
                      <a:pt x="480" y="2524"/>
                    </a:cubicBezTo>
                    <a:cubicBezTo>
                      <a:pt x="418" y="2941"/>
                      <a:pt x="355" y="3358"/>
                      <a:pt x="272" y="3775"/>
                    </a:cubicBezTo>
                    <a:cubicBezTo>
                      <a:pt x="147" y="4193"/>
                      <a:pt x="63" y="4651"/>
                      <a:pt x="1" y="5110"/>
                    </a:cubicBezTo>
                    <a:cubicBezTo>
                      <a:pt x="1" y="5110"/>
                      <a:pt x="98" y="5175"/>
                      <a:pt x="107" y="5191"/>
                    </a:cubicBezTo>
                    <a:lnTo>
                      <a:pt x="107" y="5191"/>
                    </a:lnTo>
                    <a:cubicBezTo>
                      <a:pt x="314" y="4816"/>
                      <a:pt x="439" y="4400"/>
                      <a:pt x="501" y="3984"/>
                    </a:cubicBezTo>
                    <a:cubicBezTo>
                      <a:pt x="585" y="3567"/>
                      <a:pt x="668" y="3129"/>
                      <a:pt x="710" y="2712"/>
                    </a:cubicBezTo>
                    <a:cubicBezTo>
                      <a:pt x="814" y="1836"/>
                      <a:pt x="835" y="939"/>
                      <a:pt x="772" y="63"/>
                    </a:cubicBezTo>
                    <a:cubicBezTo>
                      <a:pt x="772" y="42"/>
                      <a:pt x="668" y="21"/>
                      <a:pt x="668" y="0"/>
                    </a:cubicBezTo>
                    <a:close/>
                    <a:moveTo>
                      <a:pt x="107" y="5191"/>
                    </a:moveTo>
                    <a:lnTo>
                      <a:pt x="107" y="5191"/>
                    </a:lnTo>
                    <a:cubicBezTo>
                      <a:pt x="106" y="5192"/>
                      <a:pt x="106" y="5193"/>
                      <a:pt x="105" y="5194"/>
                    </a:cubicBezTo>
                    <a:cubicBezTo>
                      <a:pt x="107" y="5194"/>
                      <a:pt x="108" y="5193"/>
                      <a:pt x="107" y="519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1" name="Google Shape;3503;p45"/>
              <p:cNvSpPr/>
              <p:nvPr/>
            </p:nvSpPr>
            <p:spPr>
              <a:xfrm>
                <a:off x="5845175" y="2928250"/>
                <a:ext cx="82925" cy="259325"/>
              </a:xfrm>
              <a:custGeom>
                <a:avLst/>
                <a:gdLst/>
                <a:ahLst/>
                <a:cxnLst/>
                <a:rect l="l" t="t" r="r" b="b"/>
                <a:pathLst>
                  <a:path w="3317" h="10373" extrusionOk="0">
                    <a:moveTo>
                      <a:pt x="95" y="1"/>
                    </a:moveTo>
                    <a:cubicBezTo>
                      <a:pt x="69" y="1"/>
                      <a:pt x="4" y="31"/>
                      <a:pt x="21" y="48"/>
                    </a:cubicBezTo>
                    <a:lnTo>
                      <a:pt x="0" y="48"/>
                    </a:lnTo>
                    <a:cubicBezTo>
                      <a:pt x="1169" y="2635"/>
                      <a:pt x="2107" y="5284"/>
                      <a:pt x="2816" y="8037"/>
                    </a:cubicBezTo>
                    <a:cubicBezTo>
                      <a:pt x="3004" y="8808"/>
                      <a:pt x="3150" y="9601"/>
                      <a:pt x="3296" y="10373"/>
                    </a:cubicBezTo>
                    <a:cubicBezTo>
                      <a:pt x="3296" y="10373"/>
                      <a:pt x="3317" y="10373"/>
                      <a:pt x="3317" y="10352"/>
                    </a:cubicBezTo>
                    <a:cubicBezTo>
                      <a:pt x="2837" y="7557"/>
                      <a:pt x="2086" y="4825"/>
                      <a:pt x="1085" y="2176"/>
                    </a:cubicBezTo>
                    <a:cubicBezTo>
                      <a:pt x="793" y="1446"/>
                      <a:pt x="459" y="716"/>
                      <a:pt x="105" y="7"/>
                    </a:cubicBezTo>
                    <a:cubicBezTo>
                      <a:pt x="105" y="3"/>
                      <a:pt x="101" y="1"/>
                      <a:pt x="95"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2" name="Google Shape;3504;p45"/>
              <p:cNvSpPr/>
              <p:nvPr/>
            </p:nvSpPr>
            <p:spPr>
              <a:xfrm>
                <a:off x="5660575" y="2676550"/>
                <a:ext cx="123100" cy="150425"/>
              </a:xfrm>
              <a:custGeom>
                <a:avLst/>
                <a:gdLst/>
                <a:ahLst/>
                <a:cxnLst/>
                <a:rect l="l" t="t" r="r" b="b"/>
                <a:pathLst>
                  <a:path w="4924" h="6017" extrusionOk="0">
                    <a:moveTo>
                      <a:pt x="1" y="0"/>
                    </a:moveTo>
                    <a:cubicBezTo>
                      <a:pt x="1398" y="1419"/>
                      <a:pt x="2671" y="2962"/>
                      <a:pt x="3797" y="4589"/>
                    </a:cubicBezTo>
                    <a:cubicBezTo>
                      <a:pt x="3943" y="4819"/>
                      <a:pt x="4110" y="5048"/>
                      <a:pt x="4256" y="5277"/>
                    </a:cubicBezTo>
                    <a:cubicBezTo>
                      <a:pt x="4402" y="5549"/>
                      <a:pt x="4590" y="5778"/>
                      <a:pt x="4798" y="6007"/>
                    </a:cubicBezTo>
                    <a:cubicBezTo>
                      <a:pt x="4798" y="6007"/>
                      <a:pt x="4854" y="6017"/>
                      <a:pt x="4891" y="6017"/>
                    </a:cubicBezTo>
                    <a:cubicBezTo>
                      <a:pt x="4909" y="6017"/>
                      <a:pt x="4923" y="6014"/>
                      <a:pt x="4923" y="6007"/>
                    </a:cubicBezTo>
                    <a:cubicBezTo>
                      <a:pt x="4840" y="5799"/>
                      <a:pt x="4736" y="5590"/>
                      <a:pt x="4590" y="5403"/>
                    </a:cubicBezTo>
                    <a:cubicBezTo>
                      <a:pt x="4444" y="5215"/>
                      <a:pt x="4298" y="5006"/>
                      <a:pt x="4172" y="4798"/>
                    </a:cubicBezTo>
                    <a:cubicBezTo>
                      <a:pt x="3860" y="4381"/>
                      <a:pt x="3547" y="3963"/>
                      <a:pt x="3234" y="3567"/>
                    </a:cubicBezTo>
                    <a:cubicBezTo>
                      <a:pt x="2608" y="2775"/>
                      <a:pt x="1941" y="2003"/>
                      <a:pt x="1252" y="1273"/>
                    </a:cubicBezTo>
                    <a:cubicBezTo>
                      <a:pt x="856" y="835"/>
                      <a:pt x="439" y="418"/>
                      <a:pt x="22"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3" name="Google Shape;3505;p45"/>
              <p:cNvSpPr/>
              <p:nvPr/>
            </p:nvSpPr>
            <p:spPr>
              <a:xfrm>
                <a:off x="5794600" y="2765275"/>
                <a:ext cx="150875" cy="67350"/>
              </a:xfrm>
              <a:custGeom>
                <a:avLst/>
                <a:gdLst/>
                <a:ahLst/>
                <a:cxnLst/>
                <a:rect l="l" t="t" r="r" b="b"/>
                <a:pathLst>
                  <a:path w="6035" h="2694" extrusionOk="0">
                    <a:moveTo>
                      <a:pt x="715" y="0"/>
                    </a:moveTo>
                    <a:cubicBezTo>
                      <a:pt x="478" y="0"/>
                      <a:pt x="239" y="13"/>
                      <a:pt x="0" y="39"/>
                    </a:cubicBezTo>
                    <a:cubicBezTo>
                      <a:pt x="0" y="39"/>
                      <a:pt x="21" y="102"/>
                      <a:pt x="42" y="102"/>
                    </a:cubicBezTo>
                    <a:cubicBezTo>
                      <a:pt x="135" y="98"/>
                      <a:pt x="228" y="96"/>
                      <a:pt x="321" y="96"/>
                    </a:cubicBezTo>
                    <a:cubicBezTo>
                      <a:pt x="2494" y="96"/>
                      <a:pt x="4566" y="1027"/>
                      <a:pt x="5986" y="2667"/>
                    </a:cubicBezTo>
                    <a:cubicBezTo>
                      <a:pt x="6005" y="2686"/>
                      <a:pt x="6017" y="2693"/>
                      <a:pt x="6022" y="2693"/>
                    </a:cubicBezTo>
                    <a:cubicBezTo>
                      <a:pt x="6034" y="2693"/>
                      <a:pt x="6015" y="2654"/>
                      <a:pt x="5986" y="2625"/>
                    </a:cubicBezTo>
                    <a:cubicBezTo>
                      <a:pt x="4733" y="961"/>
                      <a:pt x="2776" y="0"/>
                      <a:pt x="715"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4" name="Google Shape;3506;p45"/>
              <p:cNvSpPr/>
              <p:nvPr/>
            </p:nvSpPr>
            <p:spPr>
              <a:xfrm>
                <a:off x="4875300" y="1583225"/>
                <a:ext cx="661725" cy="800825"/>
              </a:xfrm>
              <a:custGeom>
                <a:avLst/>
                <a:gdLst/>
                <a:ahLst/>
                <a:cxnLst/>
                <a:rect l="l" t="t" r="r" b="b"/>
                <a:pathLst>
                  <a:path w="26469" h="32033" extrusionOk="0">
                    <a:moveTo>
                      <a:pt x="1" y="13949"/>
                    </a:moveTo>
                    <a:cubicBezTo>
                      <a:pt x="0" y="13949"/>
                      <a:pt x="0" y="13949"/>
                      <a:pt x="0" y="13949"/>
                    </a:cubicBezTo>
                    <a:cubicBezTo>
                      <a:pt x="0" y="13949"/>
                      <a:pt x="0" y="13949"/>
                      <a:pt x="1" y="13949"/>
                    </a:cubicBezTo>
                    <a:close/>
                    <a:moveTo>
                      <a:pt x="11631" y="1"/>
                    </a:moveTo>
                    <a:cubicBezTo>
                      <a:pt x="11208" y="1"/>
                      <a:pt x="10783" y="28"/>
                      <a:pt x="10366" y="79"/>
                    </a:cubicBezTo>
                    <a:cubicBezTo>
                      <a:pt x="10033" y="120"/>
                      <a:pt x="9699" y="225"/>
                      <a:pt x="9365" y="225"/>
                    </a:cubicBezTo>
                    <a:cubicBezTo>
                      <a:pt x="9308" y="221"/>
                      <a:pt x="9251" y="219"/>
                      <a:pt x="9194" y="219"/>
                    </a:cubicBezTo>
                    <a:cubicBezTo>
                      <a:pt x="8917" y="219"/>
                      <a:pt x="8641" y="260"/>
                      <a:pt x="8364" y="329"/>
                    </a:cubicBezTo>
                    <a:cubicBezTo>
                      <a:pt x="8030" y="454"/>
                      <a:pt x="7718" y="600"/>
                      <a:pt x="7384" y="704"/>
                    </a:cubicBezTo>
                    <a:cubicBezTo>
                      <a:pt x="7050" y="746"/>
                      <a:pt x="6758" y="892"/>
                      <a:pt x="6487" y="1080"/>
                    </a:cubicBezTo>
                    <a:cubicBezTo>
                      <a:pt x="6643" y="1064"/>
                      <a:pt x="6801" y="1056"/>
                      <a:pt x="6960" y="1056"/>
                    </a:cubicBezTo>
                    <a:cubicBezTo>
                      <a:pt x="7435" y="1056"/>
                      <a:pt x="7916" y="1127"/>
                      <a:pt x="8385" y="1268"/>
                    </a:cubicBezTo>
                    <a:cubicBezTo>
                      <a:pt x="8698" y="1351"/>
                      <a:pt x="8990" y="1476"/>
                      <a:pt x="9282" y="1664"/>
                    </a:cubicBezTo>
                    <a:cubicBezTo>
                      <a:pt x="9449" y="1789"/>
                      <a:pt x="9574" y="2060"/>
                      <a:pt x="9741" y="2164"/>
                    </a:cubicBezTo>
                    <a:cubicBezTo>
                      <a:pt x="9428" y="1998"/>
                      <a:pt x="9073" y="1893"/>
                      <a:pt x="8698" y="1893"/>
                    </a:cubicBezTo>
                    <a:cubicBezTo>
                      <a:pt x="8209" y="1863"/>
                      <a:pt x="7721" y="1843"/>
                      <a:pt x="7232" y="1843"/>
                    </a:cubicBezTo>
                    <a:cubicBezTo>
                      <a:pt x="7053" y="1843"/>
                      <a:pt x="6874" y="1846"/>
                      <a:pt x="6696" y="1852"/>
                    </a:cubicBezTo>
                    <a:lnTo>
                      <a:pt x="6591" y="1852"/>
                    </a:lnTo>
                    <a:cubicBezTo>
                      <a:pt x="4255" y="1893"/>
                      <a:pt x="2545" y="4980"/>
                      <a:pt x="1690" y="6857"/>
                    </a:cubicBezTo>
                    <a:cubicBezTo>
                      <a:pt x="1189" y="7984"/>
                      <a:pt x="793" y="9152"/>
                      <a:pt x="522" y="10361"/>
                    </a:cubicBezTo>
                    <a:cubicBezTo>
                      <a:pt x="397" y="10966"/>
                      <a:pt x="292" y="11571"/>
                      <a:pt x="188" y="12197"/>
                    </a:cubicBezTo>
                    <a:cubicBezTo>
                      <a:pt x="167" y="12447"/>
                      <a:pt x="167" y="13822"/>
                      <a:pt x="1" y="13949"/>
                    </a:cubicBezTo>
                    <a:lnTo>
                      <a:pt x="1" y="13949"/>
                    </a:lnTo>
                    <a:cubicBezTo>
                      <a:pt x="689" y="13427"/>
                      <a:pt x="1377" y="12969"/>
                      <a:pt x="2107" y="12531"/>
                    </a:cubicBezTo>
                    <a:cubicBezTo>
                      <a:pt x="2482" y="12259"/>
                      <a:pt x="2899" y="12072"/>
                      <a:pt x="3358" y="12009"/>
                    </a:cubicBezTo>
                    <a:lnTo>
                      <a:pt x="3358" y="12009"/>
                    </a:lnTo>
                    <a:cubicBezTo>
                      <a:pt x="2774" y="12489"/>
                      <a:pt x="2253" y="13052"/>
                      <a:pt x="1773" y="13636"/>
                    </a:cubicBezTo>
                    <a:cubicBezTo>
                      <a:pt x="230" y="15597"/>
                      <a:pt x="84" y="18725"/>
                      <a:pt x="251" y="21103"/>
                    </a:cubicBezTo>
                    <a:cubicBezTo>
                      <a:pt x="999" y="20562"/>
                      <a:pt x="1810" y="20001"/>
                      <a:pt x="2725" y="19832"/>
                    </a:cubicBezTo>
                    <a:lnTo>
                      <a:pt x="2725" y="19832"/>
                    </a:lnTo>
                    <a:cubicBezTo>
                      <a:pt x="2017" y="19966"/>
                      <a:pt x="1209" y="21355"/>
                      <a:pt x="918" y="21917"/>
                    </a:cubicBezTo>
                    <a:cubicBezTo>
                      <a:pt x="459" y="22772"/>
                      <a:pt x="209" y="23710"/>
                      <a:pt x="188" y="24691"/>
                    </a:cubicBezTo>
                    <a:cubicBezTo>
                      <a:pt x="146" y="25608"/>
                      <a:pt x="397" y="26484"/>
                      <a:pt x="397" y="27381"/>
                    </a:cubicBezTo>
                    <a:cubicBezTo>
                      <a:pt x="459" y="28758"/>
                      <a:pt x="584" y="30134"/>
                      <a:pt x="814" y="31469"/>
                    </a:cubicBezTo>
                    <a:cubicBezTo>
                      <a:pt x="814" y="31532"/>
                      <a:pt x="897" y="32032"/>
                      <a:pt x="897" y="32032"/>
                    </a:cubicBezTo>
                    <a:cubicBezTo>
                      <a:pt x="3212" y="31740"/>
                      <a:pt x="5423" y="30948"/>
                      <a:pt x="7405" y="29738"/>
                    </a:cubicBezTo>
                    <a:cubicBezTo>
                      <a:pt x="8302" y="29196"/>
                      <a:pt x="9428" y="28528"/>
                      <a:pt x="10074" y="27715"/>
                    </a:cubicBezTo>
                    <a:cubicBezTo>
                      <a:pt x="10909" y="26714"/>
                      <a:pt x="10930" y="25483"/>
                      <a:pt x="11117" y="24273"/>
                    </a:cubicBezTo>
                    <a:lnTo>
                      <a:pt x="11117" y="24273"/>
                    </a:lnTo>
                    <a:cubicBezTo>
                      <a:pt x="11639" y="25754"/>
                      <a:pt x="11117" y="27757"/>
                      <a:pt x="10450" y="29112"/>
                    </a:cubicBezTo>
                    <a:cubicBezTo>
                      <a:pt x="10575" y="28862"/>
                      <a:pt x="11576" y="28737"/>
                      <a:pt x="11827" y="28653"/>
                    </a:cubicBezTo>
                    <a:cubicBezTo>
                      <a:pt x="12327" y="28487"/>
                      <a:pt x="12828" y="28361"/>
                      <a:pt x="13328" y="28174"/>
                    </a:cubicBezTo>
                    <a:cubicBezTo>
                      <a:pt x="14309" y="27798"/>
                      <a:pt x="15226" y="27339"/>
                      <a:pt x="16102" y="26776"/>
                    </a:cubicBezTo>
                    <a:cubicBezTo>
                      <a:pt x="17187" y="26088"/>
                      <a:pt x="18876" y="25024"/>
                      <a:pt x="19356" y="23794"/>
                    </a:cubicBezTo>
                    <a:cubicBezTo>
                      <a:pt x="19961" y="22292"/>
                      <a:pt x="20003" y="20602"/>
                      <a:pt x="19460" y="19059"/>
                    </a:cubicBezTo>
                    <a:cubicBezTo>
                      <a:pt x="19335" y="18746"/>
                      <a:pt x="19210" y="18412"/>
                      <a:pt x="19127" y="18079"/>
                    </a:cubicBezTo>
                    <a:cubicBezTo>
                      <a:pt x="19043" y="17745"/>
                      <a:pt x="19085" y="17370"/>
                      <a:pt x="19252" y="17078"/>
                    </a:cubicBezTo>
                    <a:lnTo>
                      <a:pt x="19252" y="17078"/>
                    </a:lnTo>
                    <a:cubicBezTo>
                      <a:pt x="19148" y="17662"/>
                      <a:pt x="19419" y="18225"/>
                      <a:pt x="19627" y="18788"/>
                    </a:cubicBezTo>
                    <a:cubicBezTo>
                      <a:pt x="20065" y="19852"/>
                      <a:pt x="20357" y="20957"/>
                      <a:pt x="20524" y="22083"/>
                    </a:cubicBezTo>
                    <a:cubicBezTo>
                      <a:pt x="20592" y="22598"/>
                      <a:pt x="20703" y="22980"/>
                      <a:pt x="20962" y="22980"/>
                    </a:cubicBezTo>
                    <a:cubicBezTo>
                      <a:pt x="21101" y="22980"/>
                      <a:pt x="21284" y="22868"/>
                      <a:pt x="21525" y="22605"/>
                    </a:cubicBezTo>
                    <a:cubicBezTo>
                      <a:pt x="22798" y="21249"/>
                      <a:pt x="23966" y="19914"/>
                      <a:pt x="24800" y="18225"/>
                    </a:cubicBezTo>
                    <a:cubicBezTo>
                      <a:pt x="25551" y="16702"/>
                      <a:pt x="26260" y="14783"/>
                      <a:pt x="26260" y="13052"/>
                    </a:cubicBezTo>
                    <a:cubicBezTo>
                      <a:pt x="26469" y="10883"/>
                      <a:pt x="26114" y="8526"/>
                      <a:pt x="24633" y="6920"/>
                    </a:cubicBezTo>
                    <a:cubicBezTo>
                      <a:pt x="23878" y="6097"/>
                      <a:pt x="22793" y="5786"/>
                      <a:pt x="21685" y="5786"/>
                    </a:cubicBezTo>
                    <a:cubicBezTo>
                      <a:pt x="20744" y="5786"/>
                      <a:pt x="19787" y="6010"/>
                      <a:pt x="19002" y="6336"/>
                    </a:cubicBezTo>
                    <a:cubicBezTo>
                      <a:pt x="19106" y="4897"/>
                      <a:pt x="17521" y="2269"/>
                      <a:pt x="16353" y="1455"/>
                    </a:cubicBezTo>
                    <a:cubicBezTo>
                      <a:pt x="15205" y="642"/>
                      <a:pt x="13850" y="141"/>
                      <a:pt x="12452" y="37"/>
                    </a:cubicBezTo>
                    <a:cubicBezTo>
                      <a:pt x="12181" y="12"/>
                      <a:pt x="11906" y="1"/>
                      <a:pt x="11631" y="1"/>
                    </a:cubicBezTo>
                    <a:close/>
                  </a:path>
                </a:pathLst>
              </a:cu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5" name="Google Shape;3507;p45"/>
              <p:cNvSpPr/>
              <p:nvPr/>
            </p:nvSpPr>
            <p:spPr>
              <a:xfrm>
                <a:off x="4952475" y="1754125"/>
                <a:ext cx="376500" cy="489125"/>
              </a:xfrm>
              <a:custGeom>
                <a:avLst/>
                <a:gdLst/>
                <a:ahLst/>
                <a:cxnLst/>
                <a:rect l="l" t="t" r="r" b="b"/>
                <a:pathLst>
                  <a:path w="15060" h="19565" extrusionOk="0">
                    <a:moveTo>
                      <a:pt x="15059" y="21"/>
                    </a:moveTo>
                    <a:lnTo>
                      <a:pt x="15059" y="21"/>
                    </a:lnTo>
                    <a:cubicBezTo>
                      <a:pt x="15057" y="23"/>
                      <a:pt x="15055" y="24"/>
                      <a:pt x="15054" y="25"/>
                    </a:cubicBezTo>
                    <a:lnTo>
                      <a:pt x="15054" y="25"/>
                    </a:lnTo>
                    <a:cubicBezTo>
                      <a:pt x="15056" y="24"/>
                      <a:pt x="15058" y="23"/>
                      <a:pt x="15059" y="21"/>
                    </a:cubicBezTo>
                    <a:close/>
                    <a:moveTo>
                      <a:pt x="14913" y="1"/>
                    </a:moveTo>
                    <a:cubicBezTo>
                      <a:pt x="14517" y="209"/>
                      <a:pt x="14121" y="397"/>
                      <a:pt x="13745" y="626"/>
                    </a:cubicBezTo>
                    <a:cubicBezTo>
                      <a:pt x="13349" y="856"/>
                      <a:pt x="13036" y="1064"/>
                      <a:pt x="12702" y="1294"/>
                    </a:cubicBezTo>
                    <a:cubicBezTo>
                      <a:pt x="12014" y="1773"/>
                      <a:pt x="11347" y="2253"/>
                      <a:pt x="10700" y="2775"/>
                    </a:cubicBezTo>
                    <a:cubicBezTo>
                      <a:pt x="9428" y="3797"/>
                      <a:pt x="8239" y="4923"/>
                      <a:pt x="7133" y="6154"/>
                    </a:cubicBezTo>
                    <a:cubicBezTo>
                      <a:pt x="4923" y="8573"/>
                      <a:pt x="3129" y="11347"/>
                      <a:pt x="1773" y="14351"/>
                    </a:cubicBezTo>
                    <a:cubicBezTo>
                      <a:pt x="1001" y="16019"/>
                      <a:pt x="417" y="17771"/>
                      <a:pt x="0" y="19565"/>
                    </a:cubicBezTo>
                    <a:lnTo>
                      <a:pt x="63" y="19565"/>
                    </a:lnTo>
                    <a:cubicBezTo>
                      <a:pt x="501" y="17959"/>
                      <a:pt x="1043" y="16395"/>
                      <a:pt x="1690" y="14872"/>
                    </a:cubicBezTo>
                    <a:cubicBezTo>
                      <a:pt x="2357" y="13349"/>
                      <a:pt x="3150" y="11910"/>
                      <a:pt x="4047" y="10513"/>
                    </a:cubicBezTo>
                    <a:cubicBezTo>
                      <a:pt x="5819" y="7739"/>
                      <a:pt x="8051" y="5257"/>
                      <a:pt x="10596" y="3150"/>
                    </a:cubicBezTo>
                    <a:cubicBezTo>
                      <a:pt x="11305" y="2587"/>
                      <a:pt x="12035" y="2024"/>
                      <a:pt x="12786" y="1502"/>
                    </a:cubicBezTo>
                    <a:cubicBezTo>
                      <a:pt x="13182" y="1252"/>
                      <a:pt x="13578" y="981"/>
                      <a:pt x="13954" y="751"/>
                    </a:cubicBezTo>
                    <a:cubicBezTo>
                      <a:pt x="14348" y="502"/>
                      <a:pt x="14680" y="274"/>
                      <a:pt x="15054" y="25"/>
                    </a:cubicBezTo>
                    <a:lnTo>
                      <a:pt x="15054" y="25"/>
                    </a:lnTo>
                    <a:cubicBezTo>
                      <a:pt x="15050" y="27"/>
                      <a:pt x="15046" y="27"/>
                      <a:pt x="15041" y="27"/>
                    </a:cubicBezTo>
                    <a:cubicBezTo>
                      <a:pt x="15021" y="27"/>
                      <a:pt x="14990" y="15"/>
                      <a:pt x="14963" y="15"/>
                    </a:cubicBezTo>
                    <a:cubicBezTo>
                      <a:pt x="14953" y="15"/>
                      <a:pt x="14943" y="17"/>
                      <a:pt x="14934" y="21"/>
                    </a:cubicBezTo>
                    <a:lnTo>
                      <a:pt x="14913" y="1"/>
                    </a:ln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6" name="Google Shape;3508;p45"/>
              <p:cNvSpPr/>
              <p:nvPr/>
            </p:nvSpPr>
            <p:spPr>
              <a:xfrm>
                <a:off x="4941000" y="2289650"/>
                <a:ext cx="1575" cy="25"/>
              </a:xfrm>
              <a:custGeom>
                <a:avLst/>
                <a:gdLst/>
                <a:ahLst/>
                <a:cxnLst/>
                <a:rect l="l" t="t" r="r" b="b"/>
                <a:pathLst>
                  <a:path w="63" h="1" extrusionOk="0">
                    <a:moveTo>
                      <a:pt x="63" y="0"/>
                    </a:moveTo>
                    <a:lnTo>
                      <a:pt x="0" y="0"/>
                    </a:lnTo>
                    <a:close/>
                  </a:path>
                </a:pathLst>
              </a:custGeom>
              <a:solidFill>
                <a:srgbClr val="607B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7" name="Google Shape;3509;p45"/>
              <p:cNvSpPr/>
              <p:nvPr/>
            </p:nvSpPr>
            <p:spPr>
              <a:xfrm>
                <a:off x="5126625" y="1898225"/>
                <a:ext cx="68325" cy="363800"/>
              </a:xfrm>
              <a:custGeom>
                <a:avLst/>
                <a:gdLst/>
                <a:ahLst/>
                <a:cxnLst/>
                <a:rect l="l" t="t" r="r" b="b"/>
                <a:pathLst>
                  <a:path w="2733" h="14552" extrusionOk="0">
                    <a:moveTo>
                      <a:pt x="1578" y="0"/>
                    </a:moveTo>
                    <a:cubicBezTo>
                      <a:pt x="1574" y="0"/>
                      <a:pt x="1576" y="4"/>
                      <a:pt x="1586" y="14"/>
                    </a:cubicBezTo>
                    <a:cubicBezTo>
                      <a:pt x="2003" y="661"/>
                      <a:pt x="2316" y="1391"/>
                      <a:pt x="2441" y="2162"/>
                    </a:cubicBezTo>
                    <a:cubicBezTo>
                      <a:pt x="2545" y="3059"/>
                      <a:pt x="2545" y="3956"/>
                      <a:pt x="2441" y="4853"/>
                    </a:cubicBezTo>
                    <a:cubicBezTo>
                      <a:pt x="2295" y="6980"/>
                      <a:pt x="1878" y="9087"/>
                      <a:pt x="1252" y="11131"/>
                    </a:cubicBezTo>
                    <a:cubicBezTo>
                      <a:pt x="897" y="12278"/>
                      <a:pt x="480" y="13405"/>
                      <a:pt x="1" y="14489"/>
                    </a:cubicBezTo>
                    <a:cubicBezTo>
                      <a:pt x="1" y="14510"/>
                      <a:pt x="63" y="14552"/>
                      <a:pt x="63" y="14552"/>
                    </a:cubicBezTo>
                    <a:cubicBezTo>
                      <a:pt x="522" y="13592"/>
                      <a:pt x="939" y="12591"/>
                      <a:pt x="1315" y="11590"/>
                    </a:cubicBezTo>
                    <a:cubicBezTo>
                      <a:pt x="1648" y="10568"/>
                      <a:pt x="1920" y="9567"/>
                      <a:pt x="2128" y="8524"/>
                    </a:cubicBezTo>
                    <a:cubicBezTo>
                      <a:pt x="2358" y="7460"/>
                      <a:pt x="2504" y="6396"/>
                      <a:pt x="2608" y="5333"/>
                    </a:cubicBezTo>
                    <a:cubicBezTo>
                      <a:pt x="2712" y="4373"/>
                      <a:pt x="2733" y="3414"/>
                      <a:pt x="2650" y="2454"/>
                    </a:cubicBezTo>
                    <a:cubicBezTo>
                      <a:pt x="2524" y="1578"/>
                      <a:pt x="2128" y="807"/>
                      <a:pt x="1648" y="56"/>
                    </a:cubicBezTo>
                    <a:cubicBezTo>
                      <a:pt x="1648" y="40"/>
                      <a:pt x="1588" y="0"/>
                      <a:pt x="1578"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8" name="Google Shape;3510;p45"/>
              <p:cNvSpPr/>
              <p:nvPr/>
            </p:nvSpPr>
            <p:spPr>
              <a:xfrm>
                <a:off x="5326350" y="1862075"/>
                <a:ext cx="45375" cy="279500"/>
              </a:xfrm>
              <a:custGeom>
                <a:avLst/>
                <a:gdLst/>
                <a:ahLst/>
                <a:cxnLst/>
                <a:rect l="l" t="t" r="r" b="b"/>
                <a:pathLst>
                  <a:path w="1815" h="11180" extrusionOk="0">
                    <a:moveTo>
                      <a:pt x="0" y="0"/>
                    </a:moveTo>
                    <a:cubicBezTo>
                      <a:pt x="605" y="1335"/>
                      <a:pt x="1043" y="2753"/>
                      <a:pt x="1293" y="4192"/>
                    </a:cubicBezTo>
                    <a:cubicBezTo>
                      <a:pt x="1544" y="5652"/>
                      <a:pt x="1690" y="7133"/>
                      <a:pt x="1731" y="8635"/>
                    </a:cubicBezTo>
                    <a:cubicBezTo>
                      <a:pt x="1752" y="9469"/>
                      <a:pt x="1752" y="10325"/>
                      <a:pt x="1752" y="11180"/>
                    </a:cubicBezTo>
                    <a:lnTo>
                      <a:pt x="1815" y="11180"/>
                    </a:lnTo>
                    <a:cubicBezTo>
                      <a:pt x="1815" y="9699"/>
                      <a:pt x="1815" y="8197"/>
                      <a:pt x="1731" y="6716"/>
                    </a:cubicBezTo>
                    <a:cubicBezTo>
                      <a:pt x="1669" y="5256"/>
                      <a:pt x="1460" y="3796"/>
                      <a:pt x="1085" y="2357"/>
                    </a:cubicBezTo>
                    <a:cubicBezTo>
                      <a:pt x="855" y="1564"/>
                      <a:pt x="542" y="772"/>
                      <a:pt x="167" y="21"/>
                    </a:cubicBezTo>
                    <a:cubicBezTo>
                      <a:pt x="159" y="6"/>
                      <a:pt x="137" y="1"/>
                      <a:pt x="112" y="1"/>
                    </a:cubicBezTo>
                    <a:cubicBezTo>
                      <a:pt x="84" y="1"/>
                      <a:pt x="51" y="6"/>
                      <a:pt x="28" y="6"/>
                    </a:cubicBezTo>
                    <a:cubicBezTo>
                      <a:pt x="15" y="6"/>
                      <a:pt x="5" y="5"/>
                      <a:pt x="0"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89" name="Google Shape;3511;p45"/>
              <p:cNvSpPr/>
              <p:nvPr/>
            </p:nvSpPr>
            <p:spPr>
              <a:xfrm>
                <a:off x="4927425" y="1794775"/>
                <a:ext cx="275875" cy="100775"/>
              </a:xfrm>
              <a:custGeom>
                <a:avLst/>
                <a:gdLst/>
                <a:ahLst/>
                <a:cxnLst/>
                <a:rect l="l" t="t" r="r" b="b"/>
                <a:pathLst>
                  <a:path w="11035" h="4031" extrusionOk="0">
                    <a:moveTo>
                      <a:pt x="9174" y="1"/>
                    </a:moveTo>
                    <a:cubicBezTo>
                      <a:pt x="8133" y="1"/>
                      <a:pt x="7091" y="154"/>
                      <a:pt x="6091" y="460"/>
                    </a:cubicBezTo>
                    <a:cubicBezTo>
                      <a:pt x="4694" y="982"/>
                      <a:pt x="3338" y="1649"/>
                      <a:pt x="2087" y="2463"/>
                    </a:cubicBezTo>
                    <a:cubicBezTo>
                      <a:pt x="1357" y="2921"/>
                      <a:pt x="606" y="3339"/>
                      <a:pt x="1" y="3964"/>
                    </a:cubicBezTo>
                    <a:cubicBezTo>
                      <a:pt x="1" y="3964"/>
                      <a:pt x="50" y="4030"/>
                      <a:pt x="76" y="4030"/>
                    </a:cubicBezTo>
                    <a:cubicBezTo>
                      <a:pt x="79" y="4030"/>
                      <a:pt x="82" y="4029"/>
                      <a:pt x="84" y="4027"/>
                    </a:cubicBezTo>
                    <a:lnTo>
                      <a:pt x="105" y="4027"/>
                    </a:lnTo>
                    <a:cubicBezTo>
                      <a:pt x="668" y="3526"/>
                      <a:pt x="1273" y="3109"/>
                      <a:pt x="1941" y="2755"/>
                    </a:cubicBezTo>
                    <a:cubicBezTo>
                      <a:pt x="2608" y="2358"/>
                      <a:pt x="3276" y="1962"/>
                      <a:pt x="3964" y="1587"/>
                    </a:cubicBezTo>
                    <a:cubicBezTo>
                      <a:pt x="5299" y="857"/>
                      <a:pt x="6738" y="377"/>
                      <a:pt x="8240" y="189"/>
                    </a:cubicBezTo>
                    <a:cubicBezTo>
                      <a:pt x="8521" y="165"/>
                      <a:pt x="8795" y="155"/>
                      <a:pt x="9066" y="155"/>
                    </a:cubicBezTo>
                    <a:cubicBezTo>
                      <a:pt x="9257" y="155"/>
                      <a:pt x="9447" y="160"/>
                      <a:pt x="9637" y="168"/>
                    </a:cubicBezTo>
                    <a:cubicBezTo>
                      <a:pt x="10096" y="189"/>
                      <a:pt x="10555" y="231"/>
                      <a:pt x="11014" y="231"/>
                    </a:cubicBezTo>
                    <a:cubicBezTo>
                      <a:pt x="11035" y="231"/>
                      <a:pt x="10951" y="147"/>
                      <a:pt x="10930" y="147"/>
                    </a:cubicBezTo>
                    <a:cubicBezTo>
                      <a:pt x="10350" y="50"/>
                      <a:pt x="9762" y="1"/>
                      <a:pt x="9174"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0" name="Google Shape;3512;p45"/>
              <p:cNvSpPr/>
              <p:nvPr/>
            </p:nvSpPr>
            <p:spPr>
              <a:xfrm>
                <a:off x="4936650" y="1913175"/>
                <a:ext cx="184275" cy="125075"/>
              </a:xfrm>
              <a:custGeom>
                <a:avLst/>
                <a:gdLst/>
                <a:ahLst/>
                <a:cxnLst/>
                <a:rect l="l" t="t" r="r" b="b"/>
                <a:pathLst>
                  <a:path w="7371" h="5003" extrusionOk="0">
                    <a:moveTo>
                      <a:pt x="7370" y="0"/>
                    </a:moveTo>
                    <a:cubicBezTo>
                      <a:pt x="5055" y="542"/>
                      <a:pt x="2927" y="1731"/>
                      <a:pt x="1280" y="3462"/>
                    </a:cubicBezTo>
                    <a:cubicBezTo>
                      <a:pt x="821" y="3921"/>
                      <a:pt x="383" y="4443"/>
                      <a:pt x="7" y="4985"/>
                    </a:cubicBezTo>
                    <a:cubicBezTo>
                      <a:pt x="1" y="4998"/>
                      <a:pt x="3" y="5003"/>
                      <a:pt x="8" y="5003"/>
                    </a:cubicBezTo>
                    <a:cubicBezTo>
                      <a:pt x="19" y="5003"/>
                      <a:pt x="49" y="4979"/>
                      <a:pt x="49" y="4964"/>
                    </a:cubicBezTo>
                    <a:cubicBezTo>
                      <a:pt x="1426" y="3066"/>
                      <a:pt x="3282" y="1585"/>
                      <a:pt x="5430" y="688"/>
                    </a:cubicBezTo>
                    <a:cubicBezTo>
                      <a:pt x="6035" y="438"/>
                      <a:pt x="6661" y="250"/>
                      <a:pt x="7287" y="84"/>
                    </a:cubicBezTo>
                    <a:cubicBezTo>
                      <a:pt x="7328" y="84"/>
                      <a:pt x="7370" y="0"/>
                      <a:pt x="7370"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1" name="Google Shape;3513;p45"/>
              <p:cNvSpPr/>
              <p:nvPr/>
            </p:nvSpPr>
            <p:spPr>
              <a:xfrm>
                <a:off x="5362850" y="1771550"/>
                <a:ext cx="108475" cy="59775"/>
              </a:xfrm>
              <a:custGeom>
                <a:avLst/>
                <a:gdLst/>
                <a:ahLst/>
                <a:cxnLst/>
                <a:rect l="l" t="t" r="r" b="b"/>
                <a:pathLst>
                  <a:path w="4339" h="2391" extrusionOk="0">
                    <a:moveTo>
                      <a:pt x="806" y="1"/>
                    </a:moveTo>
                    <a:cubicBezTo>
                      <a:pt x="562" y="1"/>
                      <a:pt x="320" y="25"/>
                      <a:pt x="84" y="75"/>
                    </a:cubicBezTo>
                    <a:cubicBezTo>
                      <a:pt x="42" y="75"/>
                      <a:pt x="0" y="159"/>
                      <a:pt x="0" y="159"/>
                    </a:cubicBezTo>
                    <a:cubicBezTo>
                      <a:pt x="140" y="145"/>
                      <a:pt x="281" y="138"/>
                      <a:pt x="421" y="138"/>
                    </a:cubicBezTo>
                    <a:cubicBezTo>
                      <a:pt x="1119" y="138"/>
                      <a:pt x="1816" y="309"/>
                      <a:pt x="2440" y="638"/>
                    </a:cubicBezTo>
                    <a:cubicBezTo>
                      <a:pt x="3191" y="1056"/>
                      <a:pt x="3796" y="1660"/>
                      <a:pt x="4234" y="2390"/>
                    </a:cubicBezTo>
                    <a:cubicBezTo>
                      <a:pt x="4234" y="2390"/>
                      <a:pt x="4339" y="2349"/>
                      <a:pt x="4318" y="2307"/>
                    </a:cubicBezTo>
                    <a:cubicBezTo>
                      <a:pt x="3816" y="893"/>
                      <a:pt x="2285" y="1"/>
                      <a:pt x="806"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2" name="Google Shape;3514;p45"/>
              <p:cNvSpPr/>
              <p:nvPr/>
            </p:nvSpPr>
            <p:spPr>
              <a:xfrm>
                <a:off x="5117250" y="1688525"/>
                <a:ext cx="140575" cy="62850"/>
              </a:xfrm>
              <a:custGeom>
                <a:avLst/>
                <a:gdLst/>
                <a:ahLst/>
                <a:cxnLst/>
                <a:rect l="l" t="t" r="r" b="b"/>
                <a:pathLst>
                  <a:path w="5623" h="2514" extrusionOk="0">
                    <a:moveTo>
                      <a:pt x="385" y="1"/>
                    </a:moveTo>
                    <a:cubicBezTo>
                      <a:pt x="257" y="1"/>
                      <a:pt x="129" y="6"/>
                      <a:pt x="0" y="17"/>
                    </a:cubicBezTo>
                    <a:cubicBezTo>
                      <a:pt x="0" y="17"/>
                      <a:pt x="63" y="80"/>
                      <a:pt x="104" y="80"/>
                    </a:cubicBezTo>
                    <a:cubicBezTo>
                      <a:pt x="605" y="80"/>
                      <a:pt x="1126" y="122"/>
                      <a:pt x="1627" y="226"/>
                    </a:cubicBezTo>
                    <a:cubicBezTo>
                      <a:pt x="2128" y="309"/>
                      <a:pt x="2607" y="455"/>
                      <a:pt x="3066" y="664"/>
                    </a:cubicBezTo>
                    <a:cubicBezTo>
                      <a:pt x="4005" y="1081"/>
                      <a:pt x="4860" y="1686"/>
                      <a:pt x="5527" y="2458"/>
                    </a:cubicBezTo>
                    <a:cubicBezTo>
                      <a:pt x="5543" y="2474"/>
                      <a:pt x="5607" y="2513"/>
                      <a:pt x="5619" y="2513"/>
                    </a:cubicBezTo>
                    <a:cubicBezTo>
                      <a:pt x="5623" y="2513"/>
                      <a:pt x="5621" y="2509"/>
                      <a:pt x="5611" y="2499"/>
                    </a:cubicBezTo>
                    <a:cubicBezTo>
                      <a:pt x="4526" y="1227"/>
                      <a:pt x="3045" y="393"/>
                      <a:pt x="1418" y="101"/>
                    </a:cubicBezTo>
                    <a:cubicBezTo>
                      <a:pt x="1083" y="40"/>
                      <a:pt x="735" y="1"/>
                      <a:pt x="385"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3" name="Google Shape;3515;p45"/>
              <p:cNvSpPr/>
              <p:nvPr/>
            </p:nvSpPr>
            <p:spPr>
              <a:xfrm>
                <a:off x="5139675" y="1944450"/>
                <a:ext cx="37025" cy="185325"/>
              </a:xfrm>
              <a:custGeom>
                <a:avLst/>
                <a:gdLst/>
                <a:ahLst/>
                <a:cxnLst/>
                <a:rect l="l" t="t" r="r" b="b"/>
                <a:pathLst>
                  <a:path w="1481" h="7413" extrusionOk="0">
                    <a:moveTo>
                      <a:pt x="918" y="1"/>
                    </a:moveTo>
                    <a:lnTo>
                      <a:pt x="918" y="1"/>
                    </a:lnTo>
                    <a:cubicBezTo>
                      <a:pt x="1231" y="1189"/>
                      <a:pt x="1272" y="2441"/>
                      <a:pt x="1022" y="3671"/>
                    </a:cubicBezTo>
                    <a:cubicBezTo>
                      <a:pt x="897" y="4276"/>
                      <a:pt x="751" y="4881"/>
                      <a:pt x="563" y="5465"/>
                    </a:cubicBezTo>
                    <a:cubicBezTo>
                      <a:pt x="480" y="5778"/>
                      <a:pt x="375" y="6070"/>
                      <a:pt x="271" y="6362"/>
                    </a:cubicBezTo>
                    <a:cubicBezTo>
                      <a:pt x="229" y="6508"/>
                      <a:pt x="167" y="6675"/>
                      <a:pt x="125" y="6821"/>
                    </a:cubicBezTo>
                    <a:cubicBezTo>
                      <a:pt x="63" y="6967"/>
                      <a:pt x="21" y="7113"/>
                      <a:pt x="0" y="7259"/>
                    </a:cubicBezTo>
                    <a:cubicBezTo>
                      <a:pt x="0" y="7296"/>
                      <a:pt x="128" y="7412"/>
                      <a:pt x="174" y="7412"/>
                    </a:cubicBezTo>
                    <a:cubicBezTo>
                      <a:pt x="180" y="7412"/>
                      <a:pt x="185" y="7410"/>
                      <a:pt x="188" y="7405"/>
                    </a:cubicBezTo>
                    <a:cubicBezTo>
                      <a:pt x="271" y="7280"/>
                      <a:pt x="334" y="7113"/>
                      <a:pt x="375" y="6967"/>
                    </a:cubicBezTo>
                    <a:cubicBezTo>
                      <a:pt x="417" y="6800"/>
                      <a:pt x="480" y="6654"/>
                      <a:pt x="521" y="6487"/>
                    </a:cubicBezTo>
                    <a:cubicBezTo>
                      <a:pt x="626" y="6195"/>
                      <a:pt x="730" y="5903"/>
                      <a:pt x="814" y="5590"/>
                    </a:cubicBezTo>
                    <a:cubicBezTo>
                      <a:pt x="1001" y="4985"/>
                      <a:pt x="1147" y="4381"/>
                      <a:pt x="1252" y="3755"/>
                    </a:cubicBezTo>
                    <a:cubicBezTo>
                      <a:pt x="1481" y="2545"/>
                      <a:pt x="1418" y="1315"/>
                      <a:pt x="1085" y="126"/>
                    </a:cubicBezTo>
                    <a:cubicBezTo>
                      <a:pt x="1064" y="63"/>
                      <a:pt x="918" y="1"/>
                      <a:pt x="918"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4" name="Google Shape;3516;p45"/>
              <p:cNvSpPr/>
              <p:nvPr/>
            </p:nvSpPr>
            <p:spPr>
              <a:xfrm>
                <a:off x="5299225" y="1837275"/>
                <a:ext cx="53725" cy="340425"/>
              </a:xfrm>
              <a:custGeom>
                <a:avLst/>
                <a:gdLst/>
                <a:ahLst/>
                <a:cxnLst/>
                <a:rect l="l" t="t" r="r" b="b"/>
                <a:pathLst>
                  <a:path w="2149" h="13617" extrusionOk="0">
                    <a:moveTo>
                      <a:pt x="239" y="1"/>
                    </a:moveTo>
                    <a:cubicBezTo>
                      <a:pt x="166" y="1"/>
                      <a:pt x="0" y="65"/>
                      <a:pt x="0" y="116"/>
                    </a:cubicBezTo>
                    <a:lnTo>
                      <a:pt x="21" y="116"/>
                    </a:lnTo>
                    <a:cubicBezTo>
                      <a:pt x="251" y="992"/>
                      <a:pt x="501" y="1847"/>
                      <a:pt x="731" y="2723"/>
                    </a:cubicBezTo>
                    <a:cubicBezTo>
                      <a:pt x="960" y="3599"/>
                      <a:pt x="1127" y="4454"/>
                      <a:pt x="1294" y="5330"/>
                    </a:cubicBezTo>
                    <a:cubicBezTo>
                      <a:pt x="1586" y="7082"/>
                      <a:pt x="1753" y="8876"/>
                      <a:pt x="1794" y="10649"/>
                    </a:cubicBezTo>
                    <a:lnTo>
                      <a:pt x="1794" y="12109"/>
                    </a:lnTo>
                    <a:cubicBezTo>
                      <a:pt x="1794" y="12359"/>
                      <a:pt x="1773" y="12610"/>
                      <a:pt x="1773" y="12860"/>
                    </a:cubicBezTo>
                    <a:cubicBezTo>
                      <a:pt x="1732" y="13110"/>
                      <a:pt x="1753" y="13361"/>
                      <a:pt x="1815" y="13611"/>
                    </a:cubicBezTo>
                    <a:cubicBezTo>
                      <a:pt x="1815" y="13615"/>
                      <a:pt x="1820" y="13616"/>
                      <a:pt x="1828" y="13616"/>
                    </a:cubicBezTo>
                    <a:cubicBezTo>
                      <a:pt x="1864" y="13616"/>
                      <a:pt x="1961" y="13582"/>
                      <a:pt x="1961" y="13548"/>
                    </a:cubicBezTo>
                    <a:cubicBezTo>
                      <a:pt x="2086" y="13131"/>
                      <a:pt x="2149" y="12672"/>
                      <a:pt x="2128" y="12234"/>
                    </a:cubicBezTo>
                    <a:cubicBezTo>
                      <a:pt x="2149" y="11775"/>
                      <a:pt x="2149" y="11337"/>
                      <a:pt x="2149" y="10879"/>
                    </a:cubicBezTo>
                    <a:cubicBezTo>
                      <a:pt x="2149" y="9982"/>
                      <a:pt x="2107" y="9085"/>
                      <a:pt x="2045" y="8188"/>
                    </a:cubicBezTo>
                    <a:cubicBezTo>
                      <a:pt x="1899" y="6415"/>
                      <a:pt x="1607" y="4642"/>
                      <a:pt x="1189" y="2911"/>
                    </a:cubicBezTo>
                    <a:cubicBezTo>
                      <a:pt x="939" y="1910"/>
                      <a:pt x="647" y="950"/>
                      <a:pt x="272" y="12"/>
                    </a:cubicBezTo>
                    <a:cubicBezTo>
                      <a:pt x="268" y="4"/>
                      <a:pt x="256" y="1"/>
                      <a:pt x="239"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5" name="Google Shape;3517;p45"/>
              <p:cNvSpPr/>
              <p:nvPr/>
            </p:nvSpPr>
            <p:spPr>
              <a:xfrm>
                <a:off x="5352175" y="1784575"/>
                <a:ext cx="124375" cy="140425"/>
              </a:xfrm>
              <a:custGeom>
                <a:avLst/>
                <a:gdLst/>
                <a:ahLst/>
                <a:cxnLst/>
                <a:rect l="l" t="t" r="r" b="b"/>
                <a:pathLst>
                  <a:path w="4975" h="5617" extrusionOk="0">
                    <a:moveTo>
                      <a:pt x="77" y="1"/>
                    </a:moveTo>
                    <a:cubicBezTo>
                      <a:pt x="26" y="1"/>
                      <a:pt x="1" y="15"/>
                      <a:pt x="93" y="55"/>
                    </a:cubicBezTo>
                    <a:lnTo>
                      <a:pt x="114" y="55"/>
                    </a:lnTo>
                    <a:cubicBezTo>
                      <a:pt x="1866" y="847"/>
                      <a:pt x="3285" y="2245"/>
                      <a:pt x="4119" y="3997"/>
                    </a:cubicBezTo>
                    <a:cubicBezTo>
                      <a:pt x="4244" y="4247"/>
                      <a:pt x="4348" y="4477"/>
                      <a:pt x="4453" y="4727"/>
                    </a:cubicBezTo>
                    <a:cubicBezTo>
                      <a:pt x="4536" y="4977"/>
                      <a:pt x="4661" y="5290"/>
                      <a:pt x="4766" y="5540"/>
                    </a:cubicBezTo>
                    <a:cubicBezTo>
                      <a:pt x="4782" y="5572"/>
                      <a:pt x="4896" y="5617"/>
                      <a:pt x="4948" y="5617"/>
                    </a:cubicBezTo>
                    <a:cubicBezTo>
                      <a:pt x="4964" y="5617"/>
                      <a:pt x="4974" y="5613"/>
                      <a:pt x="4974" y="5603"/>
                    </a:cubicBezTo>
                    <a:cubicBezTo>
                      <a:pt x="4953" y="5374"/>
                      <a:pt x="4912" y="5144"/>
                      <a:pt x="4849" y="4936"/>
                    </a:cubicBezTo>
                    <a:cubicBezTo>
                      <a:pt x="4766" y="4685"/>
                      <a:pt x="4682" y="4456"/>
                      <a:pt x="4578" y="4247"/>
                    </a:cubicBezTo>
                    <a:cubicBezTo>
                      <a:pt x="4369" y="3788"/>
                      <a:pt x="4119" y="3350"/>
                      <a:pt x="3827" y="2933"/>
                    </a:cubicBezTo>
                    <a:cubicBezTo>
                      <a:pt x="3243" y="2099"/>
                      <a:pt x="2513" y="1390"/>
                      <a:pt x="1679" y="827"/>
                    </a:cubicBezTo>
                    <a:cubicBezTo>
                      <a:pt x="1220" y="514"/>
                      <a:pt x="698" y="243"/>
                      <a:pt x="177" y="13"/>
                    </a:cubicBezTo>
                    <a:cubicBezTo>
                      <a:pt x="146" y="6"/>
                      <a:pt x="107" y="1"/>
                      <a:pt x="77"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6" name="Google Shape;3518;p45"/>
              <p:cNvSpPr/>
              <p:nvPr/>
            </p:nvSpPr>
            <p:spPr>
              <a:xfrm>
                <a:off x="5148575" y="1805175"/>
                <a:ext cx="140725" cy="104375"/>
              </a:xfrm>
              <a:custGeom>
                <a:avLst/>
                <a:gdLst/>
                <a:ahLst/>
                <a:cxnLst/>
                <a:rect l="l" t="t" r="r" b="b"/>
                <a:pathLst>
                  <a:path w="5629" h="4175" extrusionOk="0">
                    <a:moveTo>
                      <a:pt x="5473" y="1"/>
                    </a:moveTo>
                    <a:cubicBezTo>
                      <a:pt x="5469" y="1"/>
                      <a:pt x="5466" y="1"/>
                      <a:pt x="5463" y="3"/>
                    </a:cubicBezTo>
                    <a:cubicBezTo>
                      <a:pt x="5192" y="107"/>
                      <a:pt x="4942" y="253"/>
                      <a:pt x="4692" y="420"/>
                    </a:cubicBezTo>
                    <a:cubicBezTo>
                      <a:pt x="4462" y="566"/>
                      <a:pt x="4233" y="733"/>
                      <a:pt x="3982" y="899"/>
                    </a:cubicBezTo>
                    <a:cubicBezTo>
                      <a:pt x="3524" y="1212"/>
                      <a:pt x="3065" y="1546"/>
                      <a:pt x="2627" y="1880"/>
                    </a:cubicBezTo>
                    <a:cubicBezTo>
                      <a:pt x="1709" y="2547"/>
                      <a:pt x="833" y="3277"/>
                      <a:pt x="19" y="4028"/>
                    </a:cubicBezTo>
                    <a:cubicBezTo>
                      <a:pt x="0" y="4047"/>
                      <a:pt x="88" y="4156"/>
                      <a:pt x="118" y="4156"/>
                    </a:cubicBezTo>
                    <a:cubicBezTo>
                      <a:pt x="120" y="4156"/>
                      <a:pt x="122" y="4155"/>
                      <a:pt x="124" y="4153"/>
                    </a:cubicBezTo>
                    <a:lnTo>
                      <a:pt x="124" y="4153"/>
                    </a:lnTo>
                    <a:lnTo>
                      <a:pt x="103" y="4174"/>
                    </a:lnTo>
                    <a:cubicBezTo>
                      <a:pt x="1021" y="3486"/>
                      <a:pt x="1938" y="2818"/>
                      <a:pt x="2835" y="2151"/>
                    </a:cubicBezTo>
                    <a:cubicBezTo>
                      <a:pt x="3294" y="1817"/>
                      <a:pt x="3753" y="1483"/>
                      <a:pt x="4212" y="1171"/>
                    </a:cubicBezTo>
                    <a:cubicBezTo>
                      <a:pt x="4462" y="1004"/>
                      <a:pt x="4692" y="858"/>
                      <a:pt x="4921" y="691"/>
                    </a:cubicBezTo>
                    <a:cubicBezTo>
                      <a:pt x="5171" y="545"/>
                      <a:pt x="5401" y="357"/>
                      <a:pt x="5609" y="169"/>
                    </a:cubicBezTo>
                    <a:cubicBezTo>
                      <a:pt x="5629" y="130"/>
                      <a:pt x="5521" y="1"/>
                      <a:pt x="5473"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7" name="Google Shape;3519;p45"/>
              <p:cNvSpPr/>
              <p:nvPr/>
            </p:nvSpPr>
            <p:spPr>
              <a:xfrm>
                <a:off x="4896675" y="2041450"/>
                <a:ext cx="66775" cy="80325"/>
              </a:xfrm>
              <a:custGeom>
                <a:avLst/>
                <a:gdLst/>
                <a:ahLst/>
                <a:cxnLst/>
                <a:rect l="l" t="t" r="r" b="b"/>
                <a:pathLst>
                  <a:path w="2671" h="3213" extrusionOk="0">
                    <a:moveTo>
                      <a:pt x="2670" y="0"/>
                    </a:moveTo>
                    <a:cubicBezTo>
                      <a:pt x="2664" y="0"/>
                      <a:pt x="2657" y="2"/>
                      <a:pt x="2650" y="6"/>
                    </a:cubicBezTo>
                    <a:lnTo>
                      <a:pt x="2650" y="6"/>
                    </a:lnTo>
                    <a:cubicBezTo>
                      <a:pt x="2656" y="4"/>
                      <a:pt x="2663" y="2"/>
                      <a:pt x="2670" y="0"/>
                    </a:cubicBezTo>
                    <a:close/>
                    <a:moveTo>
                      <a:pt x="2650" y="6"/>
                    </a:moveTo>
                    <a:lnTo>
                      <a:pt x="2650" y="6"/>
                    </a:lnTo>
                    <a:cubicBezTo>
                      <a:pt x="2511" y="48"/>
                      <a:pt x="2372" y="108"/>
                      <a:pt x="2253" y="188"/>
                    </a:cubicBezTo>
                    <a:cubicBezTo>
                      <a:pt x="2086" y="271"/>
                      <a:pt x="1940" y="355"/>
                      <a:pt x="1794" y="480"/>
                    </a:cubicBezTo>
                    <a:cubicBezTo>
                      <a:pt x="1481" y="688"/>
                      <a:pt x="1189" y="959"/>
                      <a:pt x="939" y="1231"/>
                    </a:cubicBezTo>
                    <a:cubicBezTo>
                      <a:pt x="419" y="1771"/>
                      <a:pt x="86" y="2457"/>
                      <a:pt x="1" y="3205"/>
                    </a:cubicBezTo>
                    <a:lnTo>
                      <a:pt x="1" y="3205"/>
                    </a:lnTo>
                    <a:cubicBezTo>
                      <a:pt x="14" y="3146"/>
                      <a:pt x="189" y="3105"/>
                      <a:pt x="209" y="3045"/>
                    </a:cubicBezTo>
                    <a:lnTo>
                      <a:pt x="209" y="3066"/>
                    </a:lnTo>
                    <a:cubicBezTo>
                      <a:pt x="355" y="2440"/>
                      <a:pt x="605" y="1856"/>
                      <a:pt x="960" y="1356"/>
                    </a:cubicBezTo>
                    <a:cubicBezTo>
                      <a:pt x="1148" y="1085"/>
                      <a:pt x="1356" y="855"/>
                      <a:pt x="1606" y="647"/>
                    </a:cubicBezTo>
                    <a:cubicBezTo>
                      <a:pt x="1878" y="438"/>
                      <a:pt x="2190" y="271"/>
                      <a:pt x="2503" y="125"/>
                    </a:cubicBezTo>
                    <a:cubicBezTo>
                      <a:pt x="2539" y="107"/>
                      <a:pt x="2605" y="28"/>
                      <a:pt x="2650" y="6"/>
                    </a:cubicBezTo>
                    <a:close/>
                    <a:moveTo>
                      <a:pt x="1" y="3205"/>
                    </a:moveTo>
                    <a:cubicBezTo>
                      <a:pt x="1" y="3207"/>
                      <a:pt x="0" y="3210"/>
                      <a:pt x="0" y="3212"/>
                    </a:cubicBezTo>
                    <a:cubicBezTo>
                      <a:pt x="1" y="3210"/>
                      <a:pt x="1" y="3207"/>
                      <a:pt x="1" y="3205"/>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8" name="Google Shape;3520;p45"/>
              <p:cNvSpPr/>
              <p:nvPr/>
            </p:nvSpPr>
            <p:spPr>
              <a:xfrm>
                <a:off x="4918575" y="1846550"/>
                <a:ext cx="194000" cy="91525"/>
              </a:xfrm>
              <a:custGeom>
                <a:avLst/>
                <a:gdLst/>
                <a:ahLst/>
                <a:cxnLst/>
                <a:rect l="l" t="t" r="r" b="b"/>
                <a:pathLst>
                  <a:path w="7760" h="3661" extrusionOk="0">
                    <a:moveTo>
                      <a:pt x="1" y="3643"/>
                    </a:moveTo>
                    <a:lnTo>
                      <a:pt x="1" y="3643"/>
                    </a:lnTo>
                    <a:cubicBezTo>
                      <a:pt x="1" y="3644"/>
                      <a:pt x="0" y="3645"/>
                      <a:pt x="0" y="3645"/>
                    </a:cubicBezTo>
                    <a:cubicBezTo>
                      <a:pt x="1" y="3645"/>
                      <a:pt x="1" y="3644"/>
                      <a:pt x="1" y="3643"/>
                    </a:cubicBezTo>
                    <a:close/>
                    <a:moveTo>
                      <a:pt x="7561" y="1"/>
                    </a:moveTo>
                    <a:cubicBezTo>
                      <a:pt x="7514" y="1"/>
                      <a:pt x="7467" y="6"/>
                      <a:pt x="7426" y="16"/>
                    </a:cubicBezTo>
                    <a:cubicBezTo>
                      <a:pt x="6279" y="141"/>
                      <a:pt x="5152" y="454"/>
                      <a:pt x="4109" y="955"/>
                    </a:cubicBezTo>
                    <a:cubicBezTo>
                      <a:pt x="3567" y="1184"/>
                      <a:pt x="3046" y="1455"/>
                      <a:pt x="2524" y="1726"/>
                    </a:cubicBezTo>
                    <a:cubicBezTo>
                      <a:pt x="2044" y="1998"/>
                      <a:pt x="1565" y="2227"/>
                      <a:pt x="1106" y="2519"/>
                    </a:cubicBezTo>
                    <a:cubicBezTo>
                      <a:pt x="627" y="2769"/>
                      <a:pt x="231" y="3164"/>
                      <a:pt x="1" y="3643"/>
                    </a:cubicBezTo>
                    <a:lnTo>
                      <a:pt x="1" y="3643"/>
                    </a:lnTo>
                    <a:cubicBezTo>
                      <a:pt x="3" y="3642"/>
                      <a:pt x="7" y="3641"/>
                      <a:pt x="13" y="3641"/>
                    </a:cubicBezTo>
                    <a:cubicBezTo>
                      <a:pt x="45" y="3641"/>
                      <a:pt x="128" y="3660"/>
                      <a:pt x="182" y="3660"/>
                    </a:cubicBezTo>
                    <a:cubicBezTo>
                      <a:pt x="206" y="3660"/>
                      <a:pt x="224" y="3656"/>
                      <a:pt x="230" y="3645"/>
                    </a:cubicBezTo>
                    <a:cubicBezTo>
                      <a:pt x="751" y="2749"/>
                      <a:pt x="1794" y="2311"/>
                      <a:pt x="2670" y="1852"/>
                    </a:cubicBezTo>
                    <a:cubicBezTo>
                      <a:pt x="3650" y="1288"/>
                      <a:pt x="4693" y="830"/>
                      <a:pt x="5778" y="454"/>
                    </a:cubicBezTo>
                    <a:cubicBezTo>
                      <a:pt x="6404" y="246"/>
                      <a:pt x="7029" y="100"/>
                      <a:pt x="7697" y="37"/>
                    </a:cubicBezTo>
                    <a:cubicBezTo>
                      <a:pt x="7759" y="37"/>
                      <a:pt x="7739" y="37"/>
                      <a:pt x="7697" y="16"/>
                    </a:cubicBezTo>
                    <a:cubicBezTo>
                      <a:pt x="7655" y="6"/>
                      <a:pt x="7608" y="1"/>
                      <a:pt x="7561"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699" name="Google Shape;3521;p45"/>
              <p:cNvSpPr/>
              <p:nvPr/>
            </p:nvSpPr>
            <p:spPr>
              <a:xfrm>
                <a:off x="4788200" y="2776000"/>
                <a:ext cx="363475" cy="539850"/>
              </a:xfrm>
              <a:custGeom>
                <a:avLst/>
                <a:gdLst/>
                <a:ahLst/>
                <a:cxnLst/>
                <a:rect l="l" t="t" r="r" b="b"/>
                <a:pathLst>
                  <a:path w="14539" h="21594" extrusionOk="0">
                    <a:moveTo>
                      <a:pt x="5685" y="0"/>
                    </a:moveTo>
                    <a:cubicBezTo>
                      <a:pt x="5600" y="0"/>
                      <a:pt x="5513" y="2"/>
                      <a:pt x="5424" y="6"/>
                    </a:cubicBezTo>
                    <a:cubicBezTo>
                      <a:pt x="5236" y="6"/>
                      <a:pt x="5049" y="27"/>
                      <a:pt x="4861" y="90"/>
                    </a:cubicBezTo>
                    <a:cubicBezTo>
                      <a:pt x="3192" y="507"/>
                      <a:pt x="1607" y="2447"/>
                      <a:pt x="940" y="3823"/>
                    </a:cubicBezTo>
                    <a:cubicBezTo>
                      <a:pt x="481" y="4845"/>
                      <a:pt x="189" y="5930"/>
                      <a:pt x="105" y="7035"/>
                    </a:cubicBezTo>
                    <a:cubicBezTo>
                      <a:pt x="22" y="7807"/>
                      <a:pt x="1" y="8579"/>
                      <a:pt x="64" y="9350"/>
                    </a:cubicBezTo>
                    <a:lnTo>
                      <a:pt x="1770" y="8580"/>
                    </a:lnTo>
                    <a:lnTo>
                      <a:pt x="1770" y="8580"/>
                    </a:lnTo>
                    <a:cubicBezTo>
                      <a:pt x="1396" y="8752"/>
                      <a:pt x="1064" y="9727"/>
                      <a:pt x="940" y="10080"/>
                    </a:cubicBezTo>
                    <a:cubicBezTo>
                      <a:pt x="418" y="11770"/>
                      <a:pt x="1190" y="13730"/>
                      <a:pt x="1982" y="15190"/>
                    </a:cubicBezTo>
                    <a:cubicBezTo>
                      <a:pt x="2400" y="14314"/>
                      <a:pt x="2963" y="13501"/>
                      <a:pt x="3630" y="12813"/>
                    </a:cubicBezTo>
                    <a:lnTo>
                      <a:pt x="3630" y="12813"/>
                    </a:lnTo>
                    <a:lnTo>
                      <a:pt x="3025" y="14565"/>
                    </a:lnTo>
                    <a:cubicBezTo>
                      <a:pt x="2671" y="15524"/>
                      <a:pt x="2358" y="16651"/>
                      <a:pt x="2921" y="17506"/>
                    </a:cubicBezTo>
                    <a:cubicBezTo>
                      <a:pt x="3150" y="17819"/>
                      <a:pt x="3422" y="18090"/>
                      <a:pt x="3735" y="18361"/>
                    </a:cubicBezTo>
                    <a:cubicBezTo>
                      <a:pt x="4631" y="19237"/>
                      <a:pt x="5341" y="20530"/>
                      <a:pt x="6050" y="21594"/>
                    </a:cubicBezTo>
                    <a:cubicBezTo>
                      <a:pt x="5779" y="21177"/>
                      <a:pt x="6467" y="19758"/>
                      <a:pt x="6634" y="19362"/>
                    </a:cubicBezTo>
                    <a:cubicBezTo>
                      <a:pt x="7030" y="18549"/>
                      <a:pt x="7176" y="18131"/>
                      <a:pt x="6842" y="17214"/>
                    </a:cubicBezTo>
                    <a:lnTo>
                      <a:pt x="6175" y="15316"/>
                    </a:lnTo>
                    <a:lnTo>
                      <a:pt x="6175" y="15316"/>
                    </a:lnTo>
                    <a:cubicBezTo>
                      <a:pt x="6696" y="16025"/>
                      <a:pt x="7280" y="16671"/>
                      <a:pt x="7906" y="17297"/>
                    </a:cubicBezTo>
                    <a:cubicBezTo>
                      <a:pt x="7927" y="17318"/>
                      <a:pt x="7948" y="17318"/>
                      <a:pt x="7989" y="17339"/>
                    </a:cubicBezTo>
                    <a:cubicBezTo>
                      <a:pt x="8031" y="17339"/>
                      <a:pt x="8052" y="17318"/>
                      <a:pt x="8094" y="17297"/>
                    </a:cubicBezTo>
                    <a:cubicBezTo>
                      <a:pt x="8553" y="16838"/>
                      <a:pt x="8761" y="16192"/>
                      <a:pt x="9178" y="15691"/>
                    </a:cubicBezTo>
                    <a:cubicBezTo>
                      <a:pt x="9721" y="15065"/>
                      <a:pt x="10159" y="14377"/>
                      <a:pt x="10513" y="13647"/>
                    </a:cubicBezTo>
                    <a:cubicBezTo>
                      <a:pt x="11035" y="12375"/>
                      <a:pt x="9784" y="11437"/>
                      <a:pt x="9637" y="10227"/>
                    </a:cubicBezTo>
                    <a:lnTo>
                      <a:pt x="9637" y="10227"/>
                    </a:lnTo>
                    <a:cubicBezTo>
                      <a:pt x="9662" y="10417"/>
                      <a:pt x="10743" y="11061"/>
                      <a:pt x="10910" y="11311"/>
                    </a:cubicBezTo>
                    <a:cubicBezTo>
                      <a:pt x="11202" y="11749"/>
                      <a:pt x="11327" y="12187"/>
                      <a:pt x="11723" y="12562"/>
                    </a:cubicBezTo>
                    <a:cubicBezTo>
                      <a:pt x="12432" y="11958"/>
                      <a:pt x="12662" y="11040"/>
                      <a:pt x="13058" y="10206"/>
                    </a:cubicBezTo>
                    <a:cubicBezTo>
                      <a:pt x="13579" y="9121"/>
                      <a:pt x="13976" y="7974"/>
                      <a:pt x="14226" y="6785"/>
                    </a:cubicBezTo>
                    <a:cubicBezTo>
                      <a:pt x="14434" y="5888"/>
                      <a:pt x="14539" y="4908"/>
                      <a:pt x="14226" y="4032"/>
                    </a:cubicBezTo>
                    <a:cubicBezTo>
                      <a:pt x="13871" y="2989"/>
                      <a:pt x="12933" y="2426"/>
                      <a:pt x="11848" y="2363"/>
                    </a:cubicBezTo>
                    <a:cubicBezTo>
                      <a:pt x="11762" y="2357"/>
                      <a:pt x="11668" y="2354"/>
                      <a:pt x="11569" y="2354"/>
                    </a:cubicBezTo>
                    <a:cubicBezTo>
                      <a:pt x="10664" y="2354"/>
                      <a:pt x="9302" y="2615"/>
                      <a:pt x="8719" y="3197"/>
                    </a:cubicBezTo>
                    <a:cubicBezTo>
                      <a:pt x="9158" y="2759"/>
                      <a:pt x="8031" y="1133"/>
                      <a:pt x="7739" y="841"/>
                    </a:cubicBezTo>
                    <a:cubicBezTo>
                      <a:pt x="7115" y="197"/>
                      <a:pt x="6508" y="0"/>
                      <a:pt x="5685" y="0"/>
                    </a:cubicBezTo>
                    <a:close/>
                  </a:path>
                </a:pathLst>
              </a:custGeom>
              <a:solidFill>
                <a:srgbClr val="AAB1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0" name="Google Shape;3522;p45"/>
              <p:cNvSpPr/>
              <p:nvPr/>
            </p:nvSpPr>
            <p:spPr>
              <a:xfrm>
                <a:off x="4923275" y="2862075"/>
                <a:ext cx="80325" cy="422650"/>
              </a:xfrm>
              <a:custGeom>
                <a:avLst/>
                <a:gdLst/>
                <a:ahLst/>
                <a:cxnLst/>
                <a:rect l="l" t="t" r="r" b="b"/>
                <a:pathLst>
                  <a:path w="3213" h="16906" extrusionOk="0">
                    <a:moveTo>
                      <a:pt x="3160" y="0"/>
                    </a:moveTo>
                    <a:cubicBezTo>
                      <a:pt x="3156" y="0"/>
                      <a:pt x="3153" y="2"/>
                      <a:pt x="3150" y="5"/>
                    </a:cubicBezTo>
                    <a:cubicBezTo>
                      <a:pt x="1898" y="1590"/>
                      <a:pt x="1252" y="3613"/>
                      <a:pt x="772" y="5553"/>
                    </a:cubicBezTo>
                    <a:cubicBezTo>
                      <a:pt x="522" y="6596"/>
                      <a:pt x="313" y="7659"/>
                      <a:pt x="188" y="8723"/>
                    </a:cubicBezTo>
                    <a:cubicBezTo>
                      <a:pt x="42" y="9829"/>
                      <a:pt x="0" y="10913"/>
                      <a:pt x="0" y="12019"/>
                    </a:cubicBezTo>
                    <a:cubicBezTo>
                      <a:pt x="0" y="13646"/>
                      <a:pt x="63" y="15252"/>
                      <a:pt x="230" y="16878"/>
                    </a:cubicBezTo>
                    <a:cubicBezTo>
                      <a:pt x="230" y="16878"/>
                      <a:pt x="256" y="16905"/>
                      <a:pt x="267" y="16905"/>
                    </a:cubicBezTo>
                    <a:cubicBezTo>
                      <a:pt x="270" y="16905"/>
                      <a:pt x="271" y="16903"/>
                      <a:pt x="271" y="16899"/>
                    </a:cubicBezTo>
                    <a:cubicBezTo>
                      <a:pt x="146" y="15481"/>
                      <a:pt x="84" y="14063"/>
                      <a:pt x="84" y="12624"/>
                    </a:cubicBezTo>
                    <a:cubicBezTo>
                      <a:pt x="63" y="11476"/>
                      <a:pt x="104" y="10329"/>
                      <a:pt x="230" y="9182"/>
                    </a:cubicBezTo>
                    <a:cubicBezTo>
                      <a:pt x="459" y="7055"/>
                      <a:pt x="960" y="4948"/>
                      <a:pt x="1731" y="2925"/>
                    </a:cubicBezTo>
                    <a:cubicBezTo>
                      <a:pt x="2107" y="1903"/>
                      <a:pt x="2586" y="943"/>
                      <a:pt x="3212" y="46"/>
                    </a:cubicBezTo>
                    <a:cubicBezTo>
                      <a:pt x="3212" y="46"/>
                      <a:pt x="3182" y="0"/>
                      <a:pt x="3160"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1" name="Google Shape;3523;p45"/>
              <p:cNvSpPr/>
              <p:nvPr/>
            </p:nvSpPr>
            <p:spPr>
              <a:xfrm>
                <a:off x="5006175" y="2933100"/>
                <a:ext cx="71450" cy="135600"/>
              </a:xfrm>
              <a:custGeom>
                <a:avLst/>
                <a:gdLst/>
                <a:ahLst/>
                <a:cxnLst/>
                <a:rect l="l" t="t" r="r" b="b"/>
                <a:pathLst>
                  <a:path w="2858" h="5424" extrusionOk="0">
                    <a:moveTo>
                      <a:pt x="0" y="0"/>
                    </a:moveTo>
                    <a:cubicBezTo>
                      <a:pt x="334" y="376"/>
                      <a:pt x="793" y="626"/>
                      <a:pt x="1189" y="939"/>
                    </a:cubicBezTo>
                    <a:cubicBezTo>
                      <a:pt x="1815" y="1460"/>
                      <a:pt x="2211" y="2190"/>
                      <a:pt x="2274" y="3004"/>
                    </a:cubicBezTo>
                    <a:cubicBezTo>
                      <a:pt x="2295" y="3254"/>
                      <a:pt x="2295" y="3525"/>
                      <a:pt x="2274" y="3776"/>
                    </a:cubicBezTo>
                    <a:cubicBezTo>
                      <a:pt x="2274" y="4339"/>
                      <a:pt x="2441" y="4902"/>
                      <a:pt x="2754" y="5382"/>
                    </a:cubicBezTo>
                    <a:cubicBezTo>
                      <a:pt x="2775" y="5402"/>
                      <a:pt x="2858" y="5423"/>
                      <a:pt x="2858" y="5423"/>
                    </a:cubicBezTo>
                    <a:cubicBezTo>
                      <a:pt x="2712" y="5173"/>
                      <a:pt x="2587" y="4902"/>
                      <a:pt x="2462" y="4652"/>
                    </a:cubicBezTo>
                    <a:cubicBezTo>
                      <a:pt x="2378" y="4339"/>
                      <a:pt x="2337" y="4026"/>
                      <a:pt x="2357" y="3713"/>
                    </a:cubicBezTo>
                    <a:cubicBezTo>
                      <a:pt x="2399" y="3192"/>
                      <a:pt x="2337" y="2691"/>
                      <a:pt x="2149" y="2211"/>
                    </a:cubicBezTo>
                    <a:cubicBezTo>
                      <a:pt x="1961" y="1752"/>
                      <a:pt x="1690" y="1356"/>
                      <a:pt x="1315" y="1043"/>
                    </a:cubicBezTo>
                    <a:cubicBezTo>
                      <a:pt x="918" y="689"/>
                      <a:pt x="418" y="438"/>
                      <a:pt x="42" y="21"/>
                    </a:cubicBezTo>
                    <a:cubicBezTo>
                      <a:pt x="42" y="21"/>
                      <a:pt x="1" y="0"/>
                      <a:pt x="0"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2" name="Google Shape;3524;p45"/>
              <p:cNvSpPr/>
              <p:nvPr/>
            </p:nvSpPr>
            <p:spPr>
              <a:xfrm>
                <a:off x="4818450" y="2921050"/>
                <a:ext cx="142900" cy="59000"/>
              </a:xfrm>
              <a:custGeom>
                <a:avLst/>
                <a:gdLst/>
                <a:ahLst/>
                <a:cxnLst/>
                <a:rect l="l" t="t" r="r" b="b"/>
                <a:pathLst>
                  <a:path w="5716" h="2360" extrusionOk="0">
                    <a:moveTo>
                      <a:pt x="4593" y="0"/>
                    </a:moveTo>
                    <a:cubicBezTo>
                      <a:pt x="3775" y="0"/>
                      <a:pt x="2958" y="145"/>
                      <a:pt x="2191" y="420"/>
                    </a:cubicBezTo>
                    <a:cubicBezTo>
                      <a:pt x="1231" y="753"/>
                      <a:pt x="460" y="1442"/>
                      <a:pt x="1" y="2318"/>
                    </a:cubicBezTo>
                    <a:lnTo>
                      <a:pt x="42" y="2360"/>
                    </a:lnTo>
                    <a:cubicBezTo>
                      <a:pt x="585" y="1525"/>
                      <a:pt x="1377" y="879"/>
                      <a:pt x="2295" y="503"/>
                    </a:cubicBezTo>
                    <a:cubicBezTo>
                      <a:pt x="3082" y="216"/>
                      <a:pt x="3924" y="60"/>
                      <a:pt x="4766" y="60"/>
                    </a:cubicBezTo>
                    <a:cubicBezTo>
                      <a:pt x="5084" y="60"/>
                      <a:pt x="5401" y="82"/>
                      <a:pt x="5716" y="128"/>
                    </a:cubicBezTo>
                    <a:cubicBezTo>
                      <a:pt x="5716" y="128"/>
                      <a:pt x="5695" y="107"/>
                      <a:pt x="5674" y="86"/>
                    </a:cubicBezTo>
                    <a:cubicBezTo>
                      <a:pt x="5316" y="29"/>
                      <a:pt x="4955" y="0"/>
                      <a:pt x="4593"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3" name="Google Shape;3525;p45"/>
              <p:cNvSpPr/>
              <p:nvPr/>
            </p:nvSpPr>
            <p:spPr>
              <a:xfrm>
                <a:off x="4868000" y="3025900"/>
                <a:ext cx="67800" cy="143425"/>
              </a:xfrm>
              <a:custGeom>
                <a:avLst/>
                <a:gdLst/>
                <a:ahLst/>
                <a:cxnLst/>
                <a:rect l="l" t="t" r="r" b="b"/>
                <a:pathLst>
                  <a:path w="2712" h="5737" extrusionOk="0">
                    <a:moveTo>
                      <a:pt x="2691" y="1"/>
                    </a:moveTo>
                    <a:cubicBezTo>
                      <a:pt x="709" y="1148"/>
                      <a:pt x="0" y="3588"/>
                      <a:pt x="104" y="5737"/>
                    </a:cubicBezTo>
                    <a:lnTo>
                      <a:pt x="125" y="5737"/>
                    </a:lnTo>
                    <a:cubicBezTo>
                      <a:pt x="188" y="4548"/>
                      <a:pt x="292" y="3359"/>
                      <a:pt x="793" y="2274"/>
                    </a:cubicBezTo>
                    <a:cubicBezTo>
                      <a:pt x="1189" y="1336"/>
                      <a:pt x="1857" y="543"/>
                      <a:pt x="2712"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4" name="Google Shape;3526;p45"/>
              <p:cNvSpPr/>
              <p:nvPr/>
            </p:nvSpPr>
            <p:spPr>
              <a:xfrm>
                <a:off x="4927425" y="3098175"/>
                <a:ext cx="46450" cy="101100"/>
              </a:xfrm>
              <a:custGeom>
                <a:avLst/>
                <a:gdLst/>
                <a:ahLst/>
                <a:cxnLst/>
                <a:rect l="l" t="t" r="r" b="b"/>
                <a:pathLst>
                  <a:path w="1858" h="4044" extrusionOk="0">
                    <a:moveTo>
                      <a:pt x="10" y="1"/>
                    </a:moveTo>
                    <a:cubicBezTo>
                      <a:pt x="5" y="1"/>
                      <a:pt x="1" y="3"/>
                      <a:pt x="1" y="9"/>
                    </a:cubicBezTo>
                    <a:cubicBezTo>
                      <a:pt x="314" y="1469"/>
                      <a:pt x="1023" y="2783"/>
                      <a:pt x="1836" y="4035"/>
                    </a:cubicBezTo>
                    <a:cubicBezTo>
                      <a:pt x="1836" y="4035"/>
                      <a:pt x="1846" y="4044"/>
                      <a:pt x="1852" y="4044"/>
                    </a:cubicBezTo>
                    <a:cubicBezTo>
                      <a:pt x="1855" y="4044"/>
                      <a:pt x="1857" y="4042"/>
                      <a:pt x="1857" y="4035"/>
                    </a:cubicBezTo>
                    <a:cubicBezTo>
                      <a:pt x="1065" y="2783"/>
                      <a:pt x="376" y="1469"/>
                      <a:pt x="43" y="30"/>
                    </a:cubicBezTo>
                    <a:cubicBezTo>
                      <a:pt x="43" y="15"/>
                      <a:pt x="22" y="1"/>
                      <a:pt x="10"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5" name="Google Shape;3527;p45"/>
              <p:cNvSpPr/>
              <p:nvPr/>
            </p:nvSpPr>
            <p:spPr>
              <a:xfrm>
                <a:off x="4956125" y="2982625"/>
                <a:ext cx="51650" cy="158025"/>
              </a:xfrm>
              <a:custGeom>
                <a:avLst/>
                <a:gdLst/>
                <a:ahLst/>
                <a:cxnLst/>
                <a:rect l="l" t="t" r="r" b="b"/>
                <a:pathLst>
                  <a:path w="2066" h="6321" extrusionOk="0">
                    <a:moveTo>
                      <a:pt x="0" y="1"/>
                    </a:moveTo>
                    <a:cubicBezTo>
                      <a:pt x="668" y="919"/>
                      <a:pt x="1189" y="1941"/>
                      <a:pt x="1523" y="3025"/>
                    </a:cubicBezTo>
                    <a:cubicBezTo>
                      <a:pt x="1690" y="3547"/>
                      <a:pt x="1815" y="4089"/>
                      <a:pt x="1877" y="4631"/>
                    </a:cubicBezTo>
                    <a:cubicBezTo>
                      <a:pt x="1919" y="4923"/>
                      <a:pt x="1940" y="5194"/>
                      <a:pt x="1961" y="5465"/>
                    </a:cubicBezTo>
                    <a:cubicBezTo>
                      <a:pt x="1982" y="5737"/>
                      <a:pt x="1982" y="6049"/>
                      <a:pt x="2002" y="6321"/>
                    </a:cubicBezTo>
                    <a:lnTo>
                      <a:pt x="2023" y="6321"/>
                    </a:lnTo>
                    <a:cubicBezTo>
                      <a:pt x="2065" y="6029"/>
                      <a:pt x="2065" y="5737"/>
                      <a:pt x="2023" y="5445"/>
                    </a:cubicBezTo>
                    <a:cubicBezTo>
                      <a:pt x="2023" y="5173"/>
                      <a:pt x="1982" y="4881"/>
                      <a:pt x="1940" y="4610"/>
                    </a:cubicBezTo>
                    <a:cubicBezTo>
                      <a:pt x="1856" y="4047"/>
                      <a:pt x="1710" y="3505"/>
                      <a:pt x="1544" y="2963"/>
                    </a:cubicBezTo>
                    <a:cubicBezTo>
                      <a:pt x="1210" y="1899"/>
                      <a:pt x="709" y="898"/>
                      <a:pt x="42"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6" name="Google Shape;3528;p45"/>
              <p:cNvSpPr/>
              <p:nvPr/>
            </p:nvSpPr>
            <p:spPr>
              <a:xfrm>
                <a:off x="5029950" y="2908425"/>
                <a:ext cx="100350" cy="44650"/>
              </a:xfrm>
              <a:custGeom>
                <a:avLst/>
                <a:gdLst/>
                <a:ahLst/>
                <a:cxnLst/>
                <a:rect l="l" t="t" r="r" b="b"/>
                <a:pathLst>
                  <a:path w="4014" h="1786" extrusionOk="0">
                    <a:moveTo>
                      <a:pt x="69" y="66"/>
                    </a:moveTo>
                    <a:cubicBezTo>
                      <a:pt x="56" y="67"/>
                      <a:pt x="43" y="68"/>
                      <a:pt x="30" y="70"/>
                    </a:cubicBezTo>
                    <a:lnTo>
                      <a:pt x="30" y="74"/>
                    </a:lnTo>
                    <a:lnTo>
                      <a:pt x="30" y="74"/>
                    </a:lnTo>
                    <a:cubicBezTo>
                      <a:pt x="37" y="71"/>
                      <a:pt x="45" y="70"/>
                      <a:pt x="51" y="70"/>
                    </a:cubicBezTo>
                    <a:cubicBezTo>
                      <a:pt x="57" y="68"/>
                      <a:pt x="63" y="67"/>
                      <a:pt x="69" y="66"/>
                    </a:cubicBezTo>
                    <a:close/>
                    <a:moveTo>
                      <a:pt x="30" y="74"/>
                    </a:moveTo>
                    <a:cubicBezTo>
                      <a:pt x="13" y="80"/>
                      <a:pt x="0" y="90"/>
                      <a:pt x="30" y="90"/>
                    </a:cubicBezTo>
                    <a:lnTo>
                      <a:pt x="30" y="74"/>
                    </a:lnTo>
                    <a:close/>
                    <a:moveTo>
                      <a:pt x="797" y="0"/>
                    </a:moveTo>
                    <a:cubicBezTo>
                      <a:pt x="553" y="0"/>
                      <a:pt x="308" y="20"/>
                      <a:pt x="69" y="66"/>
                    </a:cubicBezTo>
                    <a:lnTo>
                      <a:pt x="69" y="66"/>
                    </a:lnTo>
                    <a:cubicBezTo>
                      <a:pt x="237" y="51"/>
                      <a:pt x="406" y="42"/>
                      <a:pt x="573" y="42"/>
                    </a:cubicBezTo>
                    <a:cubicBezTo>
                      <a:pt x="827" y="42"/>
                      <a:pt x="1079" y="62"/>
                      <a:pt x="1323" y="111"/>
                    </a:cubicBezTo>
                    <a:cubicBezTo>
                      <a:pt x="1719" y="153"/>
                      <a:pt x="2116" y="236"/>
                      <a:pt x="2491" y="382"/>
                    </a:cubicBezTo>
                    <a:cubicBezTo>
                      <a:pt x="2804" y="487"/>
                      <a:pt x="3096" y="674"/>
                      <a:pt x="3346" y="925"/>
                    </a:cubicBezTo>
                    <a:cubicBezTo>
                      <a:pt x="3471" y="1050"/>
                      <a:pt x="3576" y="1175"/>
                      <a:pt x="3659" y="1321"/>
                    </a:cubicBezTo>
                    <a:cubicBezTo>
                      <a:pt x="3742" y="1467"/>
                      <a:pt x="3784" y="1634"/>
                      <a:pt x="3868" y="1780"/>
                    </a:cubicBezTo>
                    <a:cubicBezTo>
                      <a:pt x="3868" y="1784"/>
                      <a:pt x="3873" y="1786"/>
                      <a:pt x="3882" y="1786"/>
                    </a:cubicBezTo>
                    <a:cubicBezTo>
                      <a:pt x="3918" y="1786"/>
                      <a:pt x="4014" y="1755"/>
                      <a:pt x="4014" y="1738"/>
                    </a:cubicBezTo>
                    <a:cubicBezTo>
                      <a:pt x="3993" y="1363"/>
                      <a:pt x="3826" y="1008"/>
                      <a:pt x="3534" y="779"/>
                    </a:cubicBezTo>
                    <a:cubicBezTo>
                      <a:pt x="3263" y="528"/>
                      <a:pt x="2929" y="341"/>
                      <a:pt x="2595" y="236"/>
                    </a:cubicBezTo>
                    <a:cubicBezTo>
                      <a:pt x="2178" y="132"/>
                      <a:pt x="1761" y="49"/>
                      <a:pt x="1323" y="28"/>
                    </a:cubicBezTo>
                    <a:cubicBezTo>
                      <a:pt x="1150" y="11"/>
                      <a:pt x="974" y="0"/>
                      <a:pt x="797" y="0"/>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7" name="Google Shape;3529;p45"/>
              <p:cNvSpPr/>
              <p:nvPr/>
            </p:nvSpPr>
            <p:spPr>
              <a:xfrm>
                <a:off x="4850275" y="2849925"/>
                <a:ext cx="97525" cy="27400"/>
              </a:xfrm>
              <a:custGeom>
                <a:avLst/>
                <a:gdLst/>
                <a:ahLst/>
                <a:cxnLst/>
                <a:rect l="l" t="t" r="r" b="b"/>
                <a:pathLst>
                  <a:path w="3901" h="1096" extrusionOk="0">
                    <a:moveTo>
                      <a:pt x="524" y="0"/>
                    </a:moveTo>
                    <a:cubicBezTo>
                      <a:pt x="307" y="0"/>
                      <a:pt x="62" y="45"/>
                      <a:pt x="0" y="261"/>
                    </a:cubicBezTo>
                    <a:cubicBezTo>
                      <a:pt x="0" y="299"/>
                      <a:pt x="69" y="389"/>
                      <a:pt x="97" y="389"/>
                    </a:cubicBezTo>
                    <a:cubicBezTo>
                      <a:pt x="100" y="389"/>
                      <a:pt x="102" y="388"/>
                      <a:pt x="104" y="386"/>
                    </a:cubicBezTo>
                    <a:cubicBezTo>
                      <a:pt x="209" y="324"/>
                      <a:pt x="313" y="261"/>
                      <a:pt x="438" y="220"/>
                    </a:cubicBezTo>
                    <a:cubicBezTo>
                      <a:pt x="524" y="195"/>
                      <a:pt x="616" y="185"/>
                      <a:pt x="712" y="185"/>
                    </a:cubicBezTo>
                    <a:cubicBezTo>
                      <a:pt x="780" y="185"/>
                      <a:pt x="849" y="190"/>
                      <a:pt x="918" y="199"/>
                    </a:cubicBezTo>
                    <a:cubicBezTo>
                      <a:pt x="1252" y="220"/>
                      <a:pt x="1606" y="261"/>
                      <a:pt x="1961" y="345"/>
                    </a:cubicBezTo>
                    <a:cubicBezTo>
                      <a:pt x="2628" y="491"/>
                      <a:pt x="3296" y="741"/>
                      <a:pt x="3900" y="1096"/>
                    </a:cubicBezTo>
                    <a:cubicBezTo>
                      <a:pt x="3900" y="1096"/>
                      <a:pt x="3880" y="1054"/>
                      <a:pt x="3859" y="1033"/>
                    </a:cubicBezTo>
                    <a:cubicBezTo>
                      <a:pt x="3233" y="637"/>
                      <a:pt x="2545" y="345"/>
                      <a:pt x="1815" y="178"/>
                    </a:cubicBezTo>
                    <a:cubicBezTo>
                      <a:pt x="1460" y="74"/>
                      <a:pt x="1106" y="32"/>
                      <a:pt x="730" y="11"/>
                    </a:cubicBezTo>
                    <a:cubicBezTo>
                      <a:pt x="671" y="6"/>
                      <a:pt x="599" y="0"/>
                      <a:pt x="524"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8" name="Google Shape;3530;p45"/>
              <p:cNvSpPr/>
              <p:nvPr/>
            </p:nvSpPr>
            <p:spPr>
              <a:xfrm>
                <a:off x="4849225" y="2930500"/>
                <a:ext cx="86575" cy="36000"/>
              </a:xfrm>
              <a:custGeom>
                <a:avLst/>
                <a:gdLst/>
                <a:ahLst/>
                <a:cxnLst/>
                <a:rect l="l" t="t" r="r" b="b"/>
                <a:pathLst>
                  <a:path w="3463" h="1440" extrusionOk="0">
                    <a:moveTo>
                      <a:pt x="3421" y="0"/>
                    </a:moveTo>
                    <a:lnTo>
                      <a:pt x="3421" y="21"/>
                    </a:lnTo>
                    <a:cubicBezTo>
                      <a:pt x="3287" y="8"/>
                      <a:pt x="3152" y="1"/>
                      <a:pt x="3016" y="1"/>
                    </a:cubicBezTo>
                    <a:cubicBezTo>
                      <a:pt x="2520" y="1"/>
                      <a:pt x="2019" y="91"/>
                      <a:pt x="1544" y="271"/>
                    </a:cubicBezTo>
                    <a:cubicBezTo>
                      <a:pt x="1252" y="396"/>
                      <a:pt x="960" y="542"/>
                      <a:pt x="709" y="730"/>
                    </a:cubicBezTo>
                    <a:cubicBezTo>
                      <a:pt x="417" y="897"/>
                      <a:pt x="188" y="1126"/>
                      <a:pt x="0" y="1398"/>
                    </a:cubicBezTo>
                    <a:cubicBezTo>
                      <a:pt x="0" y="1398"/>
                      <a:pt x="105" y="1439"/>
                      <a:pt x="105" y="1439"/>
                    </a:cubicBezTo>
                    <a:cubicBezTo>
                      <a:pt x="376" y="1252"/>
                      <a:pt x="584" y="1001"/>
                      <a:pt x="835" y="813"/>
                    </a:cubicBezTo>
                    <a:cubicBezTo>
                      <a:pt x="1085" y="626"/>
                      <a:pt x="1356" y="480"/>
                      <a:pt x="1648" y="355"/>
                    </a:cubicBezTo>
                    <a:cubicBezTo>
                      <a:pt x="2131" y="140"/>
                      <a:pt x="2659" y="33"/>
                      <a:pt x="3195" y="33"/>
                    </a:cubicBezTo>
                    <a:cubicBezTo>
                      <a:pt x="3284" y="33"/>
                      <a:pt x="3373" y="36"/>
                      <a:pt x="3463" y="42"/>
                    </a:cubicBezTo>
                    <a:cubicBezTo>
                      <a:pt x="3463" y="42"/>
                      <a:pt x="3442" y="21"/>
                      <a:pt x="3421"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09" name="Google Shape;3531;p45"/>
              <p:cNvSpPr/>
              <p:nvPr/>
            </p:nvSpPr>
            <p:spPr>
              <a:xfrm>
                <a:off x="5035725" y="2966225"/>
                <a:ext cx="34100" cy="97775"/>
              </a:xfrm>
              <a:custGeom>
                <a:avLst/>
                <a:gdLst/>
                <a:ahLst/>
                <a:cxnLst/>
                <a:rect l="l" t="t" r="r" b="b"/>
                <a:pathLst>
                  <a:path w="1364" h="3911" extrusionOk="0">
                    <a:moveTo>
                      <a:pt x="14" y="1"/>
                    </a:moveTo>
                    <a:cubicBezTo>
                      <a:pt x="5" y="1"/>
                      <a:pt x="0" y="3"/>
                      <a:pt x="7" y="10"/>
                    </a:cubicBezTo>
                    <a:lnTo>
                      <a:pt x="7" y="31"/>
                    </a:lnTo>
                    <a:cubicBezTo>
                      <a:pt x="404" y="573"/>
                      <a:pt x="696" y="1178"/>
                      <a:pt x="883" y="1846"/>
                    </a:cubicBezTo>
                    <a:cubicBezTo>
                      <a:pt x="967" y="2159"/>
                      <a:pt x="1029" y="2492"/>
                      <a:pt x="1092" y="2826"/>
                    </a:cubicBezTo>
                    <a:cubicBezTo>
                      <a:pt x="1155" y="3181"/>
                      <a:pt x="1175" y="3535"/>
                      <a:pt x="1259" y="3869"/>
                    </a:cubicBezTo>
                    <a:cubicBezTo>
                      <a:pt x="1259" y="3890"/>
                      <a:pt x="1363" y="3911"/>
                      <a:pt x="1363" y="3911"/>
                    </a:cubicBezTo>
                    <a:cubicBezTo>
                      <a:pt x="1342" y="3556"/>
                      <a:pt x="1301" y="3243"/>
                      <a:pt x="1238" y="2909"/>
                    </a:cubicBezTo>
                    <a:cubicBezTo>
                      <a:pt x="1175" y="2555"/>
                      <a:pt x="1092" y="2200"/>
                      <a:pt x="1009" y="1846"/>
                    </a:cubicBezTo>
                    <a:cubicBezTo>
                      <a:pt x="842" y="1178"/>
                      <a:pt x="508" y="553"/>
                      <a:pt x="70" y="10"/>
                    </a:cubicBezTo>
                    <a:cubicBezTo>
                      <a:pt x="70" y="10"/>
                      <a:pt x="33" y="1"/>
                      <a:pt x="14" y="1"/>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0" name="Google Shape;3532;p45"/>
              <p:cNvSpPr/>
              <p:nvPr/>
            </p:nvSpPr>
            <p:spPr>
              <a:xfrm>
                <a:off x="4914400" y="3034775"/>
                <a:ext cx="550" cy="25"/>
              </a:xfrm>
              <a:custGeom>
                <a:avLst/>
                <a:gdLst/>
                <a:ahLst/>
                <a:cxnLst/>
                <a:rect l="l" t="t" r="r" b="b"/>
                <a:pathLst>
                  <a:path w="22" h="1" extrusionOk="0">
                    <a:moveTo>
                      <a:pt x="21" y="1"/>
                    </a:moveTo>
                    <a:lnTo>
                      <a:pt x="1" y="1"/>
                    </a:lnTo>
                    <a:close/>
                  </a:path>
                </a:pathLst>
              </a:custGeom>
              <a:solidFill>
                <a:srgbClr val="8AB2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1" name="Google Shape;3533;p45"/>
              <p:cNvSpPr/>
              <p:nvPr/>
            </p:nvSpPr>
            <p:spPr>
              <a:xfrm>
                <a:off x="4873200" y="3045725"/>
                <a:ext cx="44350" cy="132475"/>
              </a:xfrm>
              <a:custGeom>
                <a:avLst/>
                <a:gdLst/>
                <a:ahLst/>
                <a:cxnLst/>
                <a:rect l="l" t="t" r="r" b="b"/>
                <a:pathLst>
                  <a:path w="1774" h="5299" extrusionOk="0">
                    <a:moveTo>
                      <a:pt x="1732" y="1"/>
                    </a:moveTo>
                    <a:cubicBezTo>
                      <a:pt x="1065" y="564"/>
                      <a:pt x="814" y="1440"/>
                      <a:pt x="606" y="2253"/>
                    </a:cubicBezTo>
                    <a:cubicBezTo>
                      <a:pt x="481" y="2733"/>
                      <a:pt x="355" y="3233"/>
                      <a:pt x="272" y="3734"/>
                    </a:cubicBezTo>
                    <a:cubicBezTo>
                      <a:pt x="147" y="4235"/>
                      <a:pt x="43" y="4756"/>
                      <a:pt x="1" y="5298"/>
                    </a:cubicBezTo>
                    <a:lnTo>
                      <a:pt x="147" y="5298"/>
                    </a:lnTo>
                    <a:cubicBezTo>
                      <a:pt x="251" y="4798"/>
                      <a:pt x="293" y="4297"/>
                      <a:pt x="376" y="3797"/>
                    </a:cubicBezTo>
                    <a:cubicBezTo>
                      <a:pt x="481" y="3296"/>
                      <a:pt x="585" y="2816"/>
                      <a:pt x="710" y="2316"/>
                    </a:cubicBezTo>
                    <a:cubicBezTo>
                      <a:pt x="919" y="1502"/>
                      <a:pt x="1148" y="647"/>
                      <a:pt x="1774" y="21"/>
                    </a:cubicBezTo>
                    <a:lnTo>
                      <a:pt x="1711" y="21"/>
                    </a:lnTo>
                    <a:lnTo>
                      <a:pt x="1732" y="1"/>
                    </a:ln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2" name="Google Shape;3534;p45"/>
              <p:cNvSpPr/>
              <p:nvPr/>
            </p:nvSpPr>
            <p:spPr>
              <a:xfrm>
                <a:off x="4970100" y="3015900"/>
                <a:ext cx="32975" cy="108175"/>
              </a:xfrm>
              <a:custGeom>
                <a:avLst/>
                <a:gdLst/>
                <a:ahLst/>
                <a:cxnLst/>
                <a:rect l="l" t="t" r="r" b="b"/>
                <a:pathLst>
                  <a:path w="1319" h="4327" extrusionOk="0">
                    <a:moveTo>
                      <a:pt x="1" y="0"/>
                    </a:moveTo>
                    <a:cubicBezTo>
                      <a:pt x="0" y="0"/>
                      <a:pt x="1" y="2"/>
                      <a:pt x="4" y="5"/>
                    </a:cubicBezTo>
                    <a:cubicBezTo>
                      <a:pt x="380" y="651"/>
                      <a:pt x="672" y="1319"/>
                      <a:pt x="880" y="2028"/>
                    </a:cubicBezTo>
                    <a:cubicBezTo>
                      <a:pt x="964" y="2382"/>
                      <a:pt x="1047" y="2716"/>
                      <a:pt x="1110" y="3071"/>
                    </a:cubicBezTo>
                    <a:cubicBezTo>
                      <a:pt x="1151" y="3467"/>
                      <a:pt x="1172" y="3863"/>
                      <a:pt x="1214" y="4260"/>
                    </a:cubicBezTo>
                    <a:cubicBezTo>
                      <a:pt x="1214" y="4278"/>
                      <a:pt x="1276" y="4326"/>
                      <a:pt x="1293" y="4326"/>
                    </a:cubicBezTo>
                    <a:cubicBezTo>
                      <a:pt x="1296" y="4326"/>
                      <a:pt x="1297" y="4325"/>
                      <a:pt x="1297" y="4322"/>
                    </a:cubicBezTo>
                    <a:cubicBezTo>
                      <a:pt x="1318" y="3571"/>
                      <a:pt x="1214" y="2800"/>
                      <a:pt x="985" y="2090"/>
                    </a:cubicBezTo>
                    <a:cubicBezTo>
                      <a:pt x="776" y="1360"/>
                      <a:pt x="463" y="672"/>
                      <a:pt x="67" y="46"/>
                    </a:cubicBezTo>
                    <a:cubicBezTo>
                      <a:pt x="67" y="46"/>
                      <a:pt x="6" y="0"/>
                      <a:pt x="1" y="0"/>
                    </a:cubicBezTo>
                    <a:close/>
                  </a:path>
                </a:pathLst>
              </a:custGeom>
              <a:solidFill>
                <a:srgbClr val="2E3B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3" name="Google Shape;3535;p45"/>
              <p:cNvSpPr/>
              <p:nvPr/>
            </p:nvSpPr>
            <p:spPr>
              <a:xfrm>
                <a:off x="4936300" y="3143750"/>
                <a:ext cx="43825" cy="76675"/>
              </a:xfrm>
              <a:custGeom>
                <a:avLst/>
                <a:gdLst/>
                <a:ahLst/>
                <a:cxnLst/>
                <a:rect l="l" t="t" r="r" b="b"/>
                <a:pathLst>
                  <a:path w="1753" h="3067" extrusionOk="0">
                    <a:moveTo>
                      <a:pt x="1" y="1"/>
                    </a:moveTo>
                    <a:lnTo>
                      <a:pt x="1" y="1"/>
                    </a:lnTo>
                    <a:cubicBezTo>
                      <a:pt x="188" y="543"/>
                      <a:pt x="418" y="1064"/>
                      <a:pt x="689" y="1565"/>
                    </a:cubicBezTo>
                    <a:cubicBezTo>
                      <a:pt x="960" y="2087"/>
                      <a:pt x="1273" y="2587"/>
                      <a:pt x="1669" y="3025"/>
                    </a:cubicBezTo>
                    <a:cubicBezTo>
                      <a:pt x="1690" y="3046"/>
                      <a:pt x="1732" y="3046"/>
                      <a:pt x="1753" y="3067"/>
                    </a:cubicBezTo>
                    <a:cubicBezTo>
                      <a:pt x="1607" y="2858"/>
                      <a:pt x="1461" y="2650"/>
                      <a:pt x="1315" y="2441"/>
                    </a:cubicBezTo>
                    <a:cubicBezTo>
                      <a:pt x="1148" y="2191"/>
                      <a:pt x="981" y="1920"/>
                      <a:pt x="835" y="1649"/>
                    </a:cubicBezTo>
                    <a:cubicBezTo>
                      <a:pt x="543" y="1127"/>
                      <a:pt x="293" y="606"/>
                      <a:pt x="84" y="42"/>
                    </a:cubicBezTo>
                    <a:cubicBezTo>
                      <a:pt x="84" y="22"/>
                      <a:pt x="21" y="22"/>
                      <a:pt x="1"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4" name="Google Shape;3536;p45"/>
              <p:cNvSpPr/>
              <p:nvPr/>
            </p:nvSpPr>
            <p:spPr>
              <a:xfrm>
                <a:off x="4910750" y="3106725"/>
                <a:ext cx="17750" cy="180975"/>
              </a:xfrm>
              <a:custGeom>
                <a:avLst/>
                <a:gdLst/>
                <a:ahLst/>
                <a:cxnLst/>
                <a:rect l="l" t="t" r="r" b="b"/>
                <a:pathLst>
                  <a:path w="710" h="7239" extrusionOk="0">
                    <a:moveTo>
                      <a:pt x="167" y="1"/>
                    </a:moveTo>
                    <a:lnTo>
                      <a:pt x="167" y="1"/>
                    </a:lnTo>
                    <a:cubicBezTo>
                      <a:pt x="1" y="2420"/>
                      <a:pt x="188" y="4861"/>
                      <a:pt x="689" y="7238"/>
                    </a:cubicBezTo>
                    <a:lnTo>
                      <a:pt x="710" y="7238"/>
                    </a:lnTo>
                    <a:cubicBezTo>
                      <a:pt x="251" y="4861"/>
                      <a:pt x="84" y="2441"/>
                      <a:pt x="230" y="22"/>
                    </a:cubicBezTo>
                    <a:cubicBezTo>
                      <a:pt x="230" y="1"/>
                      <a:pt x="167" y="1"/>
                      <a:pt x="167"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5" name="Google Shape;3537;p45"/>
              <p:cNvSpPr/>
              <p:nvPr/>
            </p:nvSpPr>
            <p:spPr>
              <a:xfrm>
                <a:off x="4924300" y="2906500"/>
                <a:ext cx="54775" cy="119950"/>
              </a:xfrm>
              <a:custGeom>
                <a:avLst/>
                <a:gdLst/>
                <a:ahLst/>
                <a:cxnLst/>
                <a:rect l="l" t="t" r="r" b="b"/>
                <a:pathLst>
                  <a:path w="2191" h="4798" extrusionOk="0">
                    <a:moveTo>
                      <a:pt x="2191" y="1"/>
                    </a:moveTo>
                    <a:cubicBezTo>
                      <a:pt x="1586" y="668"/>
                      <a:pt x="1106" y="1440"/>
                      <a:pt x="773" y="2274"/>
                    </a:cubicBezTo>
                    <a:cubicBezTo>
                      <a:pt x="606" y="2691"/>
                      <a:pt x="460" y="3129"/>
                      <a:pt x="335" y="3546"/>
                    </a:cubicBezTo>
                    <a:cubicBezTo>
                      <a:pt x="272" y="3734"/>
                      <a:pt x="209" y="3943"/>
                      <a:pt x="147" y="4130"/>
                    </a:cubicBezTo>
                    <a:cubicBezTo>
                      <a:pt x="63" y="4339"/>
                      <a:pt x="22" y="4568"/>
                      <a:pt x="1" y="4798"/>
                    </a:cubicBezTo>
                    <a:lnTo>
                      <a:pt x="84" y="4798"/>
                    </a:lnTo>
                    <a:cubicBezTo>
                      <a:pt x="168" y="4589"/>
                      <a:pt x="251" y="4381"/>
                      <a:pt x="293" y="4172"/>
                    </a:cubicBezTo>
                    <a:cubicBezTo>
                      <a:pt x="355" y="3964"/>
                      <a:pt x="418" y="3755"/>
                      <a:pt x="460" y="3567"/>
                    </a:cubicBezTo>
                    <a:cubicBezTo>
                      <a:pt x="585" y="3129"/>
                      <a:pt x="731" y="2691"/>
                      <a:pt x="898" y="2253"/>
                    </a:cubicBezTo>
                    <a:cubicBezTo>
                      <a:pt x="1169" y="1419"/>
                      <a:pt x="1607" y="668"/>
                      <a:pt x="2191"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6" name="Google Shape;3538;p45"/>
              <p:cNvSpPr/>
              <p:nvPr/>
            </p:nvSpPr>
            <p:spPr>
              <a:xfrm>
                <a:off x="4829925" y="2993575"/>
                <a:ext cx="78775" cy="77200"/>
              </a:xfrm>
              <a:custGeom>
                <a:avLst/>
                <a:gdLst/>
                <a:ahLst/>
                <a:cxnLst/>
                <a:rect l="l" t="t" r="r" b="b"/>
                <a:pathLst>
                  <a:path w="3151" h="3088" extrusionOk="0">
                    <a:moveTo>
                      <a:pt x="3108" y="1"/>
                    </a:moveTo>
                    <a:cubicBezTo>
                      <a:pt x="1669" y="418"/>
                      <a:pt x="355" y="1523"/>
                      <a:pt x="1" y="3046"/>
                    </a:cubicBezTo>
                    <a:cubicBezTo>
                      <a:pt x="1" y="3046"/>
                      <a:pt x="105" y="3088"/>
                      <a:pt x="105" y="3088"/>
                    </a:cubicBezTo>
                    <a:cubicBezTo>
                      <a:pt x="689" y="1732"/>
                      <a:pt x="1711" y="522"/>
                      <a:pt x="3150" y="22"/>
                    </a:cubicBezTo>
                    <a:cubicBezTo>
                      <a:pt x="3150" y="22"/>
                      <a:pt x="3129" y="1"/>
                      <a:pt x="3108" y="1"/>
                    </a:cubicBezTo>
                    <a:close/>
                  </a:path>
                </a:pathLst>
              </a:custGeom>
              <a:solidFill>
                <a:srgbClr val="C0D6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7" name="Google Shape;3539;p45"/>
              <p:cNvSpPr/>
              <p:nvPr/>
            </p:nvSpPr>
            <p:spPr>
              <a:xfrm>
                <a:off x="5108975" y="3220750"/>
                <a:ext cx="430125" cy="61475"/>
              </a:xfrm>
              <a:custGeom>
                <a:avLst/>
                <a:gdLst/>
                <a:ahLst/>
                <a:cxnLst/>
                <a:rect l="l" t="t" r="r" b="b"/>
                <a:pathLst>
                  <a:path w="17205" h="2459" extrusionOk="0">
                    <a:moveTo>
                      <a:pt x="206" y="0"/>
                    </a:moveTo>
                    <a:cubicBezTo>
                      <a:pt x="91" y="0"/>
                      <a:pt x="0" y="157"/>
                      <a:pt x="102" y="258"/>
                    </a:cubicBezTo>
                    <a:cubicBezTo>
                      <a:pt x="477" y="592"/>
                      <a:pt x="915" y="863"/>
                      <a:pt x="1395" y="1009"/>
                    </a:cubicBezTo>
                    <a:cubicBezTo>
                      <a:pt x="1916" y="1217"/>
                      <a:pt x="2459" y="1405"/>
                      <a:pt x="2980" y="1551"/>
                    </a:cubicBezTo>
                    <a:cubicBezTo>
                      <a:pt x="4065" y="1864"/>
                      <a:pt x="5149" y="2073"/>
                      <a:pt x="6255" y="2219"/>
                    </a:cubicBezTo>
                    <a:cubicBezTo>
                      <a:pt x="7586" y="2379"/>
                      <a:pt x="8924" y="2459"/>
                      <a:pt x="10261" y="2459"/>
                    </a:cubicBezTo>
                    <a:cubicBezTo>
                      <a:pt x="11187" y="2459"/>
                      <a:pt x="12112" y="2421"/>
                      <a:pt x="13033" y="2344"/>
                    </a:cubicBezTo>
                    <a:cubicBezTo>
                      <a:pt x="14327" y="2260"/>
                      <a:pt x="15620" y="2156"/>
                      <a:pt x="16892" y="2010"/>
                    </a:cubicBezTo>
                    <a:cubicBezTo>
                      <a:pt x="17193" y="1990"/>
                      <a:pt x="17205" y="1528"/>
                      <a:pt x="16928" y="1528"/>
                    </a:cubicBezTo>
                    <a:cubicBezTo>
                      <a:pt x="16917" y="1528"/>
                      <a:pt x="16905" y="1529"/>
                      <a:pt x="16892" y="1530"/>
                    </a:cubicBezTo>
                    <a:cubicBezTo>
                      <a:pt x="14534" y="1733"/>
                      <a:pt x="12152" y="1967"/>
                      <a:pt x="9781" y="1967"/>
                    </a:cubicBezTo>
                    <a:cubicBezTo>
                      <a:pt x="7769" y="1967"/>
                      <a:pt x="5766" y="1799"/>
                      <a:pt x="3794" y="1301"/>
                    </a:cubicBezTo>
                    <a:cubicBezTo>
                      <a:pt x="2584" y="1030"/>
                      <a:pt x="1395" y="592"/>
                      <a:pt x="289" y="29"/>
                    </a:cubicBezTo>
                    <a:cubicBezTo>
                      <a:pt x="262" y="9"/>
                      <a:pt x="233" y="0"/>
                      <a:pt x="206" y="0"/>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8" name="Google Shape;3540;p45"/>
              <p:cNvSpPr/>
              <p:nvPr/>
            </p:nvSpPr>
            <p:spPr>
              <a:xfrm>
                <a:off x="5554725" y="3219375"/>
                <a:ext cx="159075" cy="44850"/>
              </a:xfrm>
              <a:custGeom>
                <a:avLst/>
                <a:gdLst/>
                <a:ahLst/>
                <a:cxnLst/>
                <a:rect l="l" t="t" r="r" b="b"/>
                <a:pathLst>
                  <a:path w="6363" h="1794" extrusionOk="0">
                    <a:moveTo>
                      <a:pt x="6154" y="0"/>
                    </a:moveTo>
                    <a:cubicBezTo>
                      <a:pt x="5924" y="21"/>
                      <a:pt x="5716" y="104"/>
                      <a:pt x="5570" y="271"/>
                    </a:cubicBezTo>
                    <a:cubicBezTo>
                      <a:pt x="5340" y="417"/>
                      <a:pt x="5132" y="563"/>
                      <a:pt x="4902" y="688"/>
                    </a:cubicBezTo>
                    <a:cubicBezTo>
                      <a:pt x="4443" y="960"/>
                      <a:pt x="3964" y="1147"/>
                      <a:pt x="3442" y="1231"/>
                    </a:cubicBezTo>
                    <a:cubicBezTo>
                      <a:pt x="2358" y="1418"/>
                      <a:pt x="1252" y="1523"/>
                      <a:pt x="147" y="1585"/>
                    </a:cubicBezTo>
                    <a:cubicBezTo>
                      <a:pt x="1" y="1585"/>
                      <a:pt x="1" y="1794"/>
                      <a:pt x="147" y="1794"/>
                    </a:cubicBezTo>
                    <a:cubicBezTo>
                      <a:pt x="1273" y="1794"/>
                      <a:pt x="2399" y="1710"/>
                      <a:pt x="3526" y="1564"/>
                    </a:cubicBezTo>
                    <a:cubicBezTo>
                      <a:pt x="4047" y="1481"/>
                      <a:pt x="4548" y="1335"/>
                      <a:pt x="5027" y="1106"/>
                    </a:cubicBezTo>
                    <a:cubicBezTo>
                      <a:pt x="5257" y="1001"/>
                      <a:pt x="5486" y="876"/>
                      <a:pt x="5716" y="751"/>
                    </a:cubicBezTo>
                    <a:cubicBezTo>
                      <a:pt x="5924" y="605"/>
                      <a:pt x="6216" y="501"/>
                      <a:pt x="6300" y="250"/>
                    </a:cubicBezTo>
                    <a:cubicBezTo>
                      <a:pt x="6362" y="125"/>
                      <a:pt x="6279" y="0"/>
                      <a:pt x="6154" y="0"/>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19" name="Google Shape;3541;p45"/>
              <p:cNvSpPr/>
              <p:nvPr/>
            </p:nvSpPr>
            <p:spPr>
              <a:xfrm>
                <a:off x="5266550" y="4058975"/>
                <a:ext cx="311675" cy="41225"/>
              </a:xfrm>
              <a:custGeom>
                <a:avLst/>
                <a:gdLst/>
                <a:ahLst/>
                <a:cxnLst/>
                <a:rect l="l" t="t" r="r" b="b"/>
                <a:pathLst>
                  <a:path w="12467" h="1649" extrusionOk="0">
                    <a:moveTo>
                      <a:pt x="12095" y="1"/>
                    </a:moveTo>
                    <a:cubicBezTo>
                      <a:pt x="11900" y="1"/>
                      <a:pt x="11749" y="99"/>
                      <a:pt x="11528" y="184"/>
                    </a:cubicBezTo>
                    <a:cubicBezTo>
                      <a:pt x="11277" y="289"/>
                      <a:pt x="11090" y="351"/>
                      <a:pt x="10881" y="435"/>
                    </a:cubicBezTo>
                    <a:cubicBezTo>
                      <a:pt x="10401" y="602"/>
                      <a:pt x="9922" y="706"/>
                      <a:pt x="9421" y="810"/>
                    </a:cubicBezTo>
                    <a:cubicBezTo>
                      <a:pt x="8637" y="944"/>
                      <a:pt x="7826" y="1010"/>
                      <a:pt x="7020" y="1010"/>
                    </a:cubicBezTo>
                    <a:cubicBezTo>
                      <a:pt x="6819" y="1010"/>
                      <a:pt x="6618" y="1006"/>
                      <a:pt x="6418" y="998"/>
                    </a:cubicBezTo>
                    <a:cubicBezTo>
                      <a:pt x="5416" y="956"/>
                      <a:pt x="4415" y="852"/>
                      <a:pt x="3435" y="727"/>
                    </a:cubicBezTo>
                    <a:cubicBezTo>
                      <a:pt x="2392" y="602"/>
                      <a:pt x="1287" y="560"/>
                      <a:pt x="244" y="351"/>
                    </a:cubicBezTo>
                    <a:cubicBezTo>
                      <a:pt x="237" y="350"/>
                      <a:pt x="230" y="350"/>
                      <a:pt x="223" y="350"/>
                    </a:cubicBezTo>
                    <a:cubicBezTo>
                      <a:pt x="88" y="350"/>
                      <a:pt x="0" y="542"/>
                      <a:pt x="139" y="602"/>
                    </a:cubicBezTo>
                    <a:cubicBezTo>
                      <a:pt x="1141" y="1040"/>
                      <a:pt x="2225" y="1206"/>
                      <a:pt x="3310" y="1352"/>
                    </a:cubicBezTo>
                    <a:cubicBezTo>
                      <a:pt x="4353" y="1498"/>
                      <a:pt x="5375" y="1582"/>
                      <a:pt x="6418" y="1644"/>
                    </a:cubicBezTo>
                    <a:cubicBezTo>
                      <a:pt x="6543" y="1647"/>
                      <a:pt x="6670" y="1648"/>
                      <a:pt x="6796" y="1648"/>
                    </a:cubicBezTo>
                    <a:cubicBezTo>
                      <a:pt x="7696" y="1648"/>
                      <a:pt x="8606" y="1582"/>
                      <a:pt x="9484" y="1436"/>
                    </a:cubicBezTo>
                    <a:cubicBezTo>
                      <a:pt x="10005" y="1352"/>
                      <a:pt x="10547" y="1227"/>
                      <a:pt x="11048" y="1060"/>
                    </a:cubicBezTo>
                    <a:cubicBezTo>
                      <a:pt x="11319" y="977"/>
                      <a:pt x="11569" y="873"/>
                      <a:pt x="11820" y="768"/>
                    </a:cubicBezTo>
                    <a:cubicBezTo>
                      <a:pt x="12070" y="664"/>
                      <a:pt x="12258" y="622"/>
                      <a:pt x="12383" y="393"/>
                    </a:cubicBezTo>
                    <a:cubicBezTo>
                      <a:pt x="12466" y="247"/>
                      <a:pt x="12383" y="59"/>
                      <a:pt x="12237" y="18"/>
                    </a:cubicBezTo>
                    <a:cubicBezTo>
                      <a:pt x="12187" y="6"/>
                      <a:pt x="12140" y="1"/>
                      <a:pt x="12095" y="1"/>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20" name="Google Shape;3542;p45"/>
              <p:cNvSpPr/>
              <p:nvPr/>
            </p:nvSpPr>
            <p:spPr>
              <a:xfrm>
                <a:off x="5141225" y="3415425"/>
                <a:ext cx="512375" cy="58275"/>
              </a:xfrm>
              <a:custGeom>
                <a:avLst/>
                <a:gdLst/>
                <a:ahLst/>
                <a:cxnLst/>
                <a:rect l="l" t="t" r="r" b="b"/>
                <a:pathLst>
                  <a:path w="20495" h="2331" extrusionOk="0">
                    <a:moveTo>
                      <a:pt x="251" y="1"/>
                    </a:moveTo>
                    <a:cubicBezTo>
                      <a:pt x="84" y="1"/>
                      <a:pt x="1" y="209"/>
                      <a:pt x="126" y="313"/>
                    </a:cubicBezTo>
                    <a:cubicBezTo>
                      <a:pt x="355" y="501"/>
                      <a:pt x="605" y="626"/>
                      <a:pt x="877" y="689"/>
                    </a:cubicBezTo>
                    <a:cubicBezTo>
                      <a:pt x="1231" y="814"/>
                      <a:pt x="1565" y="939"/>
                      <a:pt x="1920" y="1043"/>
                    </a:cubicBezTo>
                    <a:cubicBezTo>
                      <a:pt x="2566" y="1231"/>
                      <a:pt x="3234" y="1419"/>
                      <a:pt x="3901" y="1586"/>
                    </a:cubicBezTo>
                    <a:cubicBezTo>
                      <a:pt x="6067" y="2084"/>
                      <a:pt x="8277" y="2331"/>
                      <a:pt x="10490" y="2331"/>
                    </a:cubicBezTo>
                    <a:cubicBezTo>
                      <a:pt x="12263" y="2331"/>
                      <a:pt x="14037" y="2172"/>
                      <a:pt x="15790" y="1857"/>
                    </a:cubicBezTo>
                    <a:cubicBezTo>
                      <a:pt x="17292" y="1586"/>
                      <a:pt x="18773" y="1189"/>
                      <a:pt x="20212" y="647"/>
                    </a:cubicBezTo>
                    <a:cubicBezTo>
                      <a:pt x="20494" y="553"/>
                      <a:pt x="20420" y="153"/>
                      <a:pt x="20172" y="153"/>
                    </a:cubicBezTo>
                    <a:cubicBezTo>
                      <a:pt x="20145" y="153"/>
                      <a:pt x="20117" y="157"/>
                      <a:pt x="20087" y="167"/>
                    </a:cubicBezTo>
                    <a:cubicBezTo>
                      <a:pt x="17563" y="1002"/>
                      <a:pt x="14976" y="1544"/>
                      <a:pt x="12328" y="1753"/>
                    </a:cubicBezTo>
                    <a:cubicBezTo>
                      <a:pt x="11713" y="1792"/>
                      <a:pt x="11099" y="1811"/>
                      <a:pt x="10486" y="1811"/>
                    </a:cubicBezTo>
                    <a:cubicBezTo>
                      <a:pt x="8475" y="1811"/>
                      <a:pt x="6472" y="1600"/>
                      <a:pt x="4506" y="1169"/>
                    </a:cubicBezTo>
                    <a:cubicBezTo>
                      <a:pt x="3797" y="1023"/>
                      <a:pt x="3088" y="835"/>
                      <a:pt x="2399" y="626"/>
                    </a:cubicBezTo>
                    <a:cubicBezTo>
                      <a:pt x="2024" y="522"/>
                      <a:pt x="1669" y="418"/>
                      <a:pt x="1294" y="293"/>
                    </a:cubicBezTo>
                    <a:cubicBezTo>
                      <a:pt x="960" y="147"/>
                      <a:pt x="626" y="42"/>
                      <a:pt x="251" y="1"/>
                    </a:cubicBezTo>
                    <a:close/>
                  </a:path>
                </a:pathLst>
              </a:custGeom>
              <a:solidFill>
                <a:srgbClr val="9E66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21" name="Google Shape;3543;p45"/>
              <p:cNvSpPr/>
              <p:nvPr/>
            </p:nvSpPr>
            <p:spPr>
              <a:xfrm>
                <a:off x="5117775" y="3486900"/>
                <a:ext cx="26600" cy="118750"/>
              </a:xfrm>
              <a:custGeom>
                <a:avLst/>
                <a:gdLst/>
                <a:ahLst/>
                <a:cxnLst/>
                <a:rect l="l" t="t" r="r" b="b"/>
                <a:pathLst>
                  <a:path w="1064" h="4750" extrusionOk="0">
                    <a:moveTo>
                      <a:pt x="552" y="0"/>
                    </a:moveTo>
                    <a:cubicBezTo>
                      <a:pt x="482" y="0"/>
                      <a:pt x="410" y="27"/>
                      <a:pt x="355" y="82"/>
                    </a:cubicBezTo>
                    <a:cubicBezTo>
                      <a:pt x="229" y="228"/>
                      <a:pt x="125" y="395"/>
                      <a:pt x="83" y="562"/>
                    </a:cubicBezTo>
                    <a:cubicBezTo>
                      <a:pt x="21" y="771"/>
                      <a:pt x="0" y="979"/>
                      <a:pt x="21" y="1188"/>
                    </a:cubicBezTo>
                    <a:cubicBezTo>
                      <a:pt x="0" y="1584"/>
                      <a:pt x="0" y="1980"/>
                      <a:pt x="0" y="2377"/>
                    </a:cubicBezTo>
                    <a:cubicBezTo>
                      <a:pt x="0" y="2794"/>
                      <a:pt x="42" y="3190"/>
                      <a:pt x="83" y="3586"/>
                    </a:cubicBezTo>
                    <a:cubicBezTo>
                      <a:pt x="125" y="3774"/>
                      <a:pt x="167" y="3962"/>
                      <a:pt x="229" y="4150"/>
                    </a:cubicBezTo>
                    <a:cubicBezTo>
                      <a:pt x="250" y="4337"/>
                      <a:pt x="313" y="4525"/>
                      <a:pt x="459" y="4671"/>
                    </a:cubicBezTo>
                    <a:cubicBezTo>
                      <a:pt x="511" y="4723"/>
                      <a:pt x="579" y="4749"/>
                      <a:pt x="647" y="4749"/>
                    </a:cubicBezTo>
                    <a:cubicBezTo>
                      <a:pt x="714" y="4749"/>
                      <a:pt x="782" y="4723"/>
                      <a:pt x="834" y="4671"/>
                    </a:cubicBezTo>
                    <a:cubicBezTo>
                      <a:pt x="939" y="4525"/>
                      <a:pt x="980" y="4337"/>
                      <a:pt x="980" y="4150"/>
                    </a:cubicBezTo>
                    <a:cubicBezTo>
                      <a:pt x="1001" y="3962"/>
                      <a:pt x="1043" y="3774"/>
                      <a:pt x="1043" y="3586"/>
                    </a:cubicBezTo>
                    <a:cubicBezTo>
                      <a:pt x="1064" y="3190"/>
                      <a:pt x="1064" y="2815"/>
                      <a:pt x="1043" y="2418"/>
                    </a:cubicBezTo>
                    <a:cubicBezTo>
                      <a:pt x="1022" y="2043"/>
                      <a:pt x="1022" y="1647"/>
                      <a:pt x="1022" y="1271"/>
                    </a:cubicBezTo>
                    <a:cubicBezTo>
                      <a:pt x="1022" y="875"/>
                      <a:pt x="1022" y="500"/>
                      <a:pt x="772" y="124"/>
                    </a:cubicBezTo>
                    <a:cubicBezTo>
                      <a:pt x="725" y="43"/>
                      <a:pt x="640" y="0"/>
                      <a:pt x="55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sp>
            <p:nvSpPr>
              <p:cNvPr id="722" name="Google Shape;3544;p45"/>
              <p:cNvSpPr/>
              <p:nvPr/>
            </p:nvSpPr>
            <p:spPr>
              <a:xfrm>
                <a:off x="5127150" y="3640650"/>
                <a:ext cx="81375" cy="295325"/>
              </a:xfrm>
              <a:custGeom>
                <a:avLst/>
                <a:gdLst/>
                <a:ahLst/>
                <a:cxnLst/>
                <a:rect l="l" t="t" r="r" b="b"/>
                <a:pathLst>
                  <a:path w="3255" h="11813" extrusionOk="0">
                    <a:moveTo>
                      <a:pt x="502" y="1"/>
                    </a:moveTo>
                    <a:cubicBezTo>
                      <a:pt x="381" y="1"/>
                      <a:pt x="267" y="56"/>
                      <a:pt x="209" y="190"/>
                    </a:cubicBezTo>
                    <a:cubicBezTo>
                      <a:pt x="0" y="669"/>
                      <a:pt x="42" y="1191"/>
                      <a:pt x="105" y="1733"/>
                    </a:cubicBezTo>
                    <a:cubicBezTo>
                      <a:pt x="167" y="2255"/>
                      <a:pt x="230" y="2713"/>
                      <a:pt x="292" y="3214"/>
                    </a:cubicBezTo>
                    <a:cubicBezTo>
                      <a:pt x="438" y="4215"/>
                      <a:pt x="605" y="5237"/>
                      <a:pt x="814" y="6217"/>
                    </a:cubicBezTo>
                    <a:cubicBezTo>
                      <a:pt x="1022" y="7219"/>
                      <a:pt x="1273" y="8199"/>
                      <a:pt x="1544" y="9138"/>
                    </a:cubicBezTo>
                    <a:cubicBezTo>
                      <a:pt x="1815" y="10076"/>
                      <a:pt x="2086" y="11015"/>
                      <a:pt x="2775" y="11745"/>
                    </a:cubicBezTo>
                    <a:cubicBezTo>
                      <a:pt x="2822" y="11792"/>
                      <a:pt x="2879" y="11813"/>
                      <a:pt x="2936" y="11813"/>
                    </a:cubicBezTo>
                    <a:cubicBezTo>
                      <a:pt x="3056" y="11813"/>
                      <a:pt x="3171" y="11719"/>
                      <a:pt x="3171" y="11578"/>
                    </a:cubicBezTo>
                    <a:cubicBezTo>
                      <a:pt x="3254" y="10639"/>
                      <a:pt x="2941" y="9742"/>
                      <a:pt x="2670" y="8846"/>
                    </a:cubicBezTo>
                    <a:cubicBezTo>
                      <a:pt x="2420" y="7886"/>
                      <a:pt x="2170" y="6927"/>
                      <a:pt x="1961" y="5967"/>
                    </a:cubicBezTo>
                    <a:cubicBezTo>
                      <a:pt x="1753" y="5008"/>
                      <a:pt x="1586" y="4048"/>
                      <a:pt x="1440" y="3110"/>
                    </a:cubicBezTo>
                    <a:cubicBezTo>
                      <a:pt x="1356" y="2630"/>
                      <a:pt x="1294" y="2150"/>
                      <a:pt x="1231" y="1671"/>
                    </a:cubicBezTo>
                    <a:cubicBezTo>
                      <a:pt x="1168" y="1170"/>
                      <a:pt x="1168" y="628"/>
                      <a:pt x="876" y="190"/>
                    </a:cubicBezTo>
                    <a:cubicBezTo>
                      <a:pt x="798" y="77"/>
                      <a:pt x="645" y="1"/>
                      <a:pt x="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smtClean="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9057892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numéro de diapositive 2"/>
          <p:cNvSpPr>
            <a:spLocks noGrp="1"/>
          </p:cNvSpPr>
          <p:nvPr>
            <p:ph type="sldNum" sz="quarter" idx="2"/>
          </p:nvPr>
        </p:nvSpPr>
        <p:spPr/>
        <p:txBody>
          <a:bodyPr/>
          <a:lstStyle/>
          <a:p>
            <a:pPr hangingPunct="0"/>
            <a:fld id="{86CB4B4D-7CA3-9044-876B-883B54F8677D}" type="slidenum">
              <a:rPr lang="fr-FR" kern="0" smtClean="0"/>
              <a:pPr hangingPunct="0"/>
              <a:t>47</a:t>
            </a:fld>
            <a:endParaRPr lang="fr-FR" kern="0"/>
          </a:p>
        </p:txBody>
      </p:sp>
      <p:sp>
        <p:nvSpPr>
          <p:cNvPr id="6" name="Titre 2"/>
          <p:cNvSpPr txBox="1">
            <a:spLocks/>
          </p:cNvSpPr>
          <p:nvPr/>
        </p:nvSpPr>
        <p:spPr>
          <a:xfrm>
            <a:off x="1403648" y="699542"/>
            <a:ext cx="7632848" cy="466575"/>
          </a:xfrm>
          <a:prstGeom prst="rect">
            <a:avLst/>
          </a:prstGeom>
        </p:spPr>
        <p:txBody>
          <a:bodyPr vert="horz" wrap="square" lIns="0" tIns="0" rIns="0" bIns="0" rtlCol="0" anchor="b">
            <a:noAutofit/>
          </a:bodyPr>
          <a:lstStyle>
            <a:lvl1pPr algn="l" defTabSz="342900" rtl="0" eaLnBrk="0" fontAlgn="base" hangingPunct="0">
              <a:spcBef>
                <a:spcPct val="0"/>
              </a:spcBef>
              <a:spcAft>
                <a:spcPct val="0"/>
              </a:spcAft>
              <a:defRPr sz="2400" b="1" kern="1200" cap="all">
                <a:solidFill>
                  <a:schemeClr val="tx1"/>
                </a:solidFill>
                <a:latin typeface="Arial Rounded MT Bold" panose="020F0704030504030204" pitchFamily="34" charset="0"/>
                <a:ea typeface="+mj-ea"/>
                <a:cs typeface="+mj-cs"/>
              </a:defRPr>
            </a:lvl1pPr>
            <a:lvl2pPr algn="l" defTabSz="342900" rtl="0" eaLnBrk="0" fontAlgn="base" hangingPunct="0">
              <a:spcBef>
                <a:spcPct val="0"/>
              </a:spcBef>
              <a:spcAft>
                <a:spcPct val="0"/>
              </a:spcAft>
              <a:defRPr sz="1800" b="1">
                <a:solidFill>
                  <a:srgbClr val="283583"/>
                </a:solidFill>
                <a:latin typeface="Arial Narrow" panose="020B0606020202030204" pitchFamily="34" charset="0"/>
              </a:defRPr>
            </a:lvl2pPr>
            <a:lvl3pPr algn="l" defTabSz="342900" rtl="0" eaLnBrk="0" fontAlgn="base" hangingPunct="0">
              <a:spcBef>
                <a:spcPct val="0"/>
              </a:spcBef>
              <a:spcAft>
                <a:spcPct val="0"/>
              </a:spcAft>
              <a:defRPr sz="1800" b="1">
                <a:solidFill>
                  <a:srgbClr val="283583"/>
                </a:solidFill>
                <a:latin typeface="Arial Narrow" panose="020B0606020202030204" pitchFamily="34" charset="0"/>
              </a:defRPr>
            </a:lvl3pPr>
            <a:lvl4pPr algn="l" defTabSz="342900" rtl="0" eaLnBrk="0" fontAlgn="base" hangingPunct="0">
              <a:spcBef>
                <a:spcPct val="0"/>
              </a:spcBef>
              <a:spcAft>
                <a:spcPct val="0"/>
              </a:spcAft>
              <a:defRPr sz="1800" b="1">
                <a:solidFill>
                  <a:srgbClr val="283583"/>
                </a:solidFill>
                <a:latin typeface="Arial Narrow" panose="020B0606020202030204" pitchFamily="34" charset="0"/>
              </a:defRPr>
            </a:lvl4pPr>
            <a:lvl5pPr algn="l" defTabSz="342900" rtl="0" eaLnBrk="0" fontAlgn="base" hangingPunct="0">
              <a:spcBef>
                <a:spcPct val="0"/>
              </a:spcBef>
              <a:spcAft>
                <a:spcPct val="0"/>
              </a:spcAft>
              <a:defRPr sz="1800" b="1">
                <a:solidFill>
                  <a:srgbClr val="283583"/>
                </a:solidFill>
                <a:latin typeface="Arial Narrow" panose="020B0606020202030204" pitchFamily="34" charset="0"/>
              </a:defRPr>
            </a:lvl5pPr>
            <a:lvl6pPr marL="342900" algn="l" defTabSz="342900" rtl="0" fontAlgn="base">
              <a:spcBef>
                <a:spcPct val="0"/>
              </a:spcBef>
              <a:spcAft>
                <a:spcPct val="0"/>
              </a:spcAft>
              <a:defRPr sz="1800" b="1">
                <a:solidFill>
                  <a:srgbClr val="283583"/>
                </a:solidFill>
                <a:latin typeface="Arial Narrow" panose="020B0606020202030204" pitchFamily="34" charset="0"/>
              </a:defRPr>
            </a:lvl6pPr>
            <a:lvl7pPr marL="685800" algn="l" defTabSz="342900" rtl="0" fontAlgn="base">
              <a:spcBef>
                <a:spcPct val="0"/>
              </a:spcBef>
              <a:spcAft>
                <a:spcPct val="0"/>
              </a:spcAft>
              <a:defRPr sz="1800" b="1">
                <a:solidFill>
                  <a:srgbClr val="283583"/>
                </a:solidFill>
                <a:latin typeface="Arial Narrow" panose="020B0606020202030204" pitchFamily="34" charset="0"/>
              </a:defRPr>
            </a:lvl7pPr>
            <a:lvl8pPr marL="1028700" algn="l" defTabSz="342900" rtl="0" fontAlgn="base">
              <a:spcBef>
                <a:spcPct val="0"/>
              </a:spcBef>
              <a:spcAft>
                <a:spcPct val="0"/>
              </a:spcAft>
              <a:defRPr sz="1800" b="1">
                <a:solidFill>
                  <a:srgbClr val="283583"/>
                </a:solidFill>
                <a:latin typeface="Arial Narrow" panose="020B0606020202030204" pitchFamily="34" charset="0"/>
              </a:defRPr>
            </a:lvl8pPr>
            <a:lvl9pPr marL="1371600" algn="l" defTabSz="342900" rtl="0" fontAlgn="base">
              <a:spcBef>
                <a:spcPct val="0"/>
              </a:spcBef>
              <a:spcAft>
                <a:spcPct val="0"/>
              </a:spcAft>
              <a:defRPr sz="1800" b="1">
                <a:solidFill>
                  <a:srgbClr val="283583"/>
                </a:solidFill>
                <a:latin typeface="Arial Narrow" panose="020B0606020202030204" pitchFamily="34" charset="0"/>
              </a:defRPr>
            </a:lvl9pPr>
          </a:lstStyle>
          <a:p>
            <a:pPr algn="ctr" defTabSz="257175">
              <a:defRPr/>
            </a:pPr>
            <a:r>
              <a:rPr lang="fr-FR" sz="1400" dirty="0">
                <a:solidFill>
                  <a:sysClr val="windowText" lastClr="000000"/>
                </a:solidFill>
              </a:rPr>
              <a:t>NOTRE ECOLE : </a:t>
            </a:r>
            <a:br>
              <a:rPr lang="fr-FR" sz="1400" dirty="0">
                <a:solidFill>
                  <a:sysClr val="windowText" lastClr="000000"/>
                </a:solidFill>
              </a:rPr>
            </a:br>
            <a:r>
              <a:rPr lang="fr-FR" sz="1400" dirty="0" smtClean="0">
                <a:solidFill>
                  <a:sysClr val="windowText" lastClr="000000"/>
                </a:solidFill>
              </a:rPr>
              <a:t>votre projet convoque l’éducation ARTISTIQUE et culturelle, </a:t>
            </a:r>
          </a:p>
          <a:p>
            <a:pPr algn="ctr" defTabSz="257175">
              <a:defRPr/>
            </a:pPr>
            <a:r>
              <a:rPr lang="fr-FR" sz="1400" dirty="0" smtClean="0">
                <a:solidFill>
                  <a:sysClr val="windowText" lastClr="000000"/>
                </a:solidFill>
              </a:rPr>
              <a:t>Accompagnement de la DAAC</a:t>
            </a:r>
          </a:p>
        </p:txBody>
      </p:sp>
      <p:sp>
        <p:nvSpPr>
          <p:cNvPr id="9" name="Rectangle 8"/>
          <p:cNvSpPr/>
          <p:nvPr/>
        </p:nvSpPr>
        <p:spPr>
          <a:xfrm>
            <a:off x="467544" y="1635646"/>
            <a:ext cx="8208912" cy="3046988"/>
          </a:xfrm>
          <a:prstGeom prst="rect">
            <a:avLst/>
          </a:prstGeom>
        </p:spPr>
        <p:txBody>
          <a:bodyPr wrap="square">
            <a:spAutoFit/>
          </a:bodyPr>
          <a:lstStyle/>
          <a:p>
            <a:pPr algn="just"/>
            <a:r>
              <a:rPr lang="fr-FR" sz="1200" dirty="0">
                <a:solidFill>
                  <a:schemeClr val="tx1">
                    <a:lumMod val="50000"/>
                  </a:schemeClr>
                </a:solidFill>
                <a:latin typeface="Arial" panose="020B0604020202020204" pitchFamily="34" charset="0"/>
                <a:cs typeface="Arial" panose="020B0604020202020204" pitchFamily="34" charset="0"/>
              </a:rPr>
              <a:t>La délégation académique à l’éducation artistique et culturelle (</a:t>
            </a:r>
            <a:r>
              <a:rPr lang="fr-FR" sz="1200" dirty="0" err="1">
                <a:solidFill>
                  <a:schemeClr val="tx1">
                    <a:lumMod val="50000"/>
                  </a:schemeClr>
                </a:solidFill>
                <a:latin typeface="Arial" panose="020B0604020202020204" pitchFamily="34" charset="0"/>
                <a:cs typeface="Arial" panose="020B0604020202020204" pitchFamily="34" charset="0"/>
              </a:rPr>
              <a:t>Daac</a:t>
            </a:r>
            <a:r>
              <a:rPr lang="fr-FR" sz="1200" dirty="0">
                <a:solidFill>
                  <a:schemeClr val="tx1">
                    <a:lumMod val="50000"/>
                  </a:schemeClr>
                </a:solidFill>
                <a:latin typeface="Arial" panose="020B0604020202020204" pitchFamily="34" charset="0"/>
                <a:cs typeface="Arial" panose="020B0604020202020204" pitchFamily="34" charset="0"/>
              </a:rPr>
              <a:t>) est chargée de développer les dimensions culturelles et artistiques dans les parcours scolaires pour permettre aux différentes formes d’intelligence de s’exercer, réduire les inégalités d’accès à l’art et à la culture liées aux spécificités sociales et économiques de l’académie, et permettre une éducation à l’art et par l’art.</a:t>
            </a:r>
          </a:p>
          <a:p>
            <a:pPr algn="just"/>
            <a:endParaRPr lang="fr-FR" sz="1200" dirty="0" smtClean="0">
              <a:solidFill>
                <a:schemeClr val="tx1">
                  <a:lumMod val="50000"/>
                </a:schemeClr>
              </a:solidFill>
              <a:latin typeface="Arial" panose="020B0604020202020204" pitchFamily="34" charset="0"/>
              <a:cs typeface="Arial" panose="020B0604020202020204" pitchFamily="34" charset="0"/>
            </a:endParaRPr>
          </a:p>
          <a:p>
            <a:pPr algn="just"/>
            <a:r>
              <a:rPr lang="fr-FR" sz="1200" dirty="0" smtClean="0">
                <a:solidFill>
                  <a:schemeClr val="tx1">
                    <a:lumMod val="50000"/>
                  </a:schemeClr>
                </a:solidFill>
                <a:latin typeface="Arial" panose="020B0604020202020204" pitchFamily="34" charset="0"/>
                <a:cs typeface="Arial" panose="020B0604020202020204" pitchFamily="34" charset="0"/>
              </a:rPr>
              <a:t>Pour </a:t>
            </a:r>
            <a:r>
              <a:rPr lang="fr-FR" sz="1200" dirty="0">
                <a:solidFill>
                  <a:schemeClr val="tx1">
                    <a:lumMod val="50000"/>
                  </a:schemeClr>
                </a:solidFill>
                <a:latin typeface="Arial" panose="020B0604020202020204" pitchFamily="34" charset="0"/>
                <a:cs typeface="Arial" panose="020B0604020202020204" pitchFamily="34" charset="0"/>
              </a:rPr>
              <a:t>ce faire, elle favorise le travail des équipes éducatives avec des artistes, des chercheurs, des acteurs de tous les domaines culturels, et coordonne le financement de cette communauté d’intervenants. Elle a un rôle spécifique de conseil et de formation auprès des établissements dans la construction et l’animation du volet culturel de leur projet d’établissement. Elle assume une mission de formation continue individuelle (les stages </a:t>
            </a:r>
            <a:r>
              <a:rPr lang="fr-FR" sz="1200" i="1" dirty="0">
                <a:solidFill>
                  <a:schemeClr val="tx1">
                    <a:lumMod val="50000"/>
                  </a:schemeClr>
                </a:solidFill>
                <a:latin typeface="Arial" panose="020B0604020202020204" pitchFamily="34" charset="0"/>
                <a:cs typeface="Arial" panose="020B0604020202020204" pitchFamily="34" charset="0"/>
              </a:rPr>
              <a:t>ouverture culturelle</a:t>
            </a:r>
            <a:r>
              <a:rPr lang="fr-FR" sz="1200" dirty="0">
                <a:solidFill>
                  <a:schemeClr val="tx1">
                    <a:lumMod val="50000"/>
                  </a:schemeClr>
                </a:solidFill>
                <a:latin typeface="Arial" panose="020B0604020202020204" pitchFamily="34" charset="0"/>
                <a:cs typeface="Arial" panose="020B0604020202020204" pitchFamily="34" charset="0"/>
              </a:rPr>
              <a:t>) et de formation d’équipes (les formations d’initiative locale), et propose, en lien direct avec ses partenaires, une offre plus légère de </a:t>
            </a:r>
            <a:r>
              <a:rPr lang="fr-FR" sz="1200" i="1" dirty="0">
                <a:solidFill>
                  <a:schemeClr val="tx1">
                    <a:lumMod val="50000"/>
                  </a:schemeClr>
                </a:solidFill>
                <a:latin typeface="Arial" panose="020B0604020202020204" pitchFamily="34" charset="0"/>
                <a:cs typeface="Arial" panose="020B0604020202020204" pitchFamily="34" charset="0"/>
              </a:rPr>
              <a:t>rencontres culturelles</a:t>
            </a:r>
            <a:r>
              <a:rPr lang="fr-FR" sz="1200" dirty="0">
                <a:solidFill>
                  <a:schemeClr val="tx1">
                    <a:lumMod val="50000"/>
                  </a:schemeClr>
                </a:solidFill>
                <a:latin typeface="Arial" panose="020B0604020202020204" pitchFamily="34" charset="0"/>
                <a:cs typeface="Arial" panose="020B0604020202020204" pitchFamily="34" charset="0"/>
              </a:rPr>
              <a:t>. La </a:t>
            </a:r>
            <a:r>
              <a:rPr lang="fr-FR" sz="1200" dirty="0" err="1">
                <a:solidFill>
                  <a:schemeClr val="tx1">
                    <a:lumMod val="50000"/>
                  </a:schemeClr>
                </a:solidFill>
                <a:latin typeface="Arial" panose="020B0604020202020204" pitchFamily="34" charset="0"/>
                <a:cs typeface="Arial" panose="020B0604020202020204" pitchFamily="34" charset="0"/>
              </a:rPr>
              <a:t>Daac</a:t>
            </a:r>
            <a:r>
              <a:rPr lang="fr-FR" sz="1200" dirty="0">
                <a:solidFill>
                  <a:schemeClr val="tx1">
                    <a:lumMod val="50000"/>
                  </a:schemeClr>
                </a:solidFill>
                <a:latin typeface="Arial" panose="020B0604020202020204" pitchFamily="34" charset="0"/>
                <a:cs typeface="Arial" panose="020B0604020202020204" pitchFamily="34" charset="0"/>
              </a:rPr>
              <a:t> est aussi au centre d’un réseau de référents culture dans les établissements et de professeurs relais dans une cinquantaine de structures culturelles.</a:t>
            </a:r>
          </a:p>
          <a:p>
            <a:pPr algn="just"/>
            <a:r>
              <a:rPr lang="fr-FR" sz="1200" dirty="0">
                <a:latin typeface="Arial" panose="020B0604020202020204" pitchFamily="34" charset="0"/>
                <a:cs typeface="Arial" panose="020B0604020202020204" pitchFamily="34" charset="0"/>
                <a:hlinkClick r:id="rId2"/>
              </a:rPr>
              <a:t>Les-missions</a:t>
            </a:r>
            <a:endParaRPr lang="fr-FR" sz="1200" dirty="0">
              <a:latin typeface="Arial" panose="020B0604020202020204" pitchFamily="34" charset="0"/>
              <a:cs typeface="Arial" panose="020B0604020202020204" pitchFamily="34" charset="0"/>
            </a:endParaRPr>
          </a:p>
          <a:p>
            <a:pPr algn="just"/>
            <a:r>
              <a:rPr lang="fr-FR" sz="1200" dirty="0">
                <a:latin typeface="Arial" panose="020B0604020202020204" pitchFamily="34" charset="0"/>
                <a:cs typeface="Arial" panose="020B0604020202020204" pitchFamily="34" charset="0"/>
                <a:hlinkClick r:id="rId3"/>
              </a:rPr>
              <a:t>Formations-</a:t>
            </a:r>
            <a:endParaRPr lang="fr-FR" sz="1200" dirty="0">
              <a:latin typeface="Arial" panose="020B0604020202020204" pitchFamily="34" charset="0"/>
              <a:cs typeface="Arial" panose="020B0604020202020204" pitchFamily="34" charset="0"/>
            </a:endParaRPr>
          </a:p>
          <a:p>
            <a:pPr algn="just"/>
            <a:r>
              <a:rPr lang="fr-FR" sz="1200" dirty="0">
                <a:latin typeface="Arial" panose="020B0604020202020204" pitchFamily="34" charset="0"/>
                <a:cs typeface="Arial" panose="020B0604020202020204" pitchFamily="34" charset="0"/>
                <a:hlinkClick r:id="rId4"/>
              </a:rPr>
              <a:t>Le-</a:t>
            </a:r>
            <a:r>
              <a:rPr lang="fr-FR" sz="1200" dirty="0" err="1">
                <a:latin typeface="Arial" panose="020B0604020202020204" pitchFamily="34" charset="0"/>
                <a:cs typeface="Arial" panose="020B0604020202020204" pitchFamily="34" charset="0"/>
                <a:hlinkClick r:id="rId4"/>
              </a:rPr>
              <a:t>reseau</a:t>
            </a:r>
            <a:r>
              <a:rPr lang="fr-FR" sz="1200" dirty="0">
                <a:latin typeface="Arial" panose="020B0604020202020204" pitchFamily="34" charset="0"/>
                <a:cs typeface="Arial" panose="020B0604020202020204" pitchFamily="34" charset="0"/>
                <a:hlinkClick r:id="rId4"/>
              </a:rPr>
              <a:t>-de-la-</a:t>
            </a:r>
            <a:r>
              <a:rPr lang="fr-FR" sz="1200" dirty="0" err="1">
                <a:latin typeface="Arial" panose="020B0604020202020204" pitchFamily="34" charset="0"/>
                <a:cs typeface="Arial" panose="020B0604020202020204" pitchFamily="34" charset="0"/>
                <a:hlinkClick r:id="rId4"/>
              </a:rPr>
              <a:t>Daac</a:t>
            </a:r>
            <a:r>
              <a:rPr lang="fr-FR" sz="1200" dirty="0">
                <a:latin typeface="Arial" panose="020B0604020202020204" pitchFamily="34" charset="0"/>
                <a:cs typeface="Arial" panose="020B0604020202020204" pitchFamily="34" charset="0"/>
                <a:hlinkClick r:id="rId4"/>
              </a:rPr>
              <a:t>-</a:t>
            </a:r>
            <a:endParaRPr lang="fr-FR" sz="1200" dirty="0">
              <a:latin typeface="Arial" panose="020B0604020202020204" pitchFamily="34" charset="0"/>
              <a:cs typeface="Arial" panose="020B0604020202020204" pitchFamily="34" charset="0"/>
            </a:endParaRPr>
          </a:p>
          <a:p>
            <a:pPr algn="just"/>
            <a:r>
              <a:rPr lang="fr-FR" sz="1200" dirty="0" err="1">
                <a:latin typeface="Arial" panose="020B0604020202020204" pitchFamily="34" charset="0"/>
                <a:cs typeface="Arial" panose="020B0604020202020204" pitchFamily="34" charset="0"/>
                <a:hlinkClick r:id="rId5"/>
              </a:rPr>
              <a:t>L-equipe</a:t>
            </a:r>
            <a:endParaRPr lang="fr-F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493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094073"/>
            <a:ext cx="8424000" cy="720000"/>
          </a:xfrm>
        </p:spPr>
        <p:txBody>
          <a:bodyPr/>
          <a:lstStyle/>
          <a:p>
            <a:pPr lvl="1"/>
            <a:r>
              <a:rPr lang="fr-FR" sz="2400" b="1" dirty="0" smtClean="0"/>
              <a:t>Quel accompagnement pour monter un projet ?</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48</a:t>
            </a:fld>
            <a:endParaRPr lang="fr-FR" dirty="0"/>
          </a:p>
        </p:txBody>
      </p:sp>
      <p:pic>
        <p:nvPicPr>
          <p:cNvPr id="7" name="Image 6"/>
          <p:cNvPicPr>
            <a:picLocks noChangeAspect="1"/>
          </p:cNvPicPr>
          <p:nvPr/>
        </p:nvPicPr>
        <p:blipFill>
          <a:blip r:embed="rId2"/>
          <a:stretch>
            <a:fillRect/>
          </a:stretch>
        </p:blipFill>
        <p:spPr>
          <a:xfrm>
            <a:off x="899592" y="123478"/>
            <a:ext cx="595732" cy="517845"/>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
        <p:nvSpPr>
          <p:cNvPr id="8" name="ZoneTexte 7"/>
          <p:cNvSpPr txBox="1"/>
          <p:nvPr/>
        </p:nvSpPr>
        <p:spPr>
          <a:xfrm>
            <a:off x="360000" y="1851630"/>
            <a:ext cx="6648038" cy="1754326"/>
          </a:xfrm>
          <a:prstGeom prst="rect">
            <a:avLst/>
          </a:prstGeom>
          <a:noFill/>
        </p:spPr>
        <p:txBody>
          <a:bodyPr wrap="none" rtlCol="0">
            <a:spAutoFit/>
          </a:bodyPr>
          <a:lstStyle/>
          <a:p>
            <a:r>
              <a:rPr lang="fr-FR" dirty="0"/>
              <a:t>Mais </a:t>
            </a:r>
            <a:r>
              <a:rPr lang="fr-FR" dirty="0" smtClean="0"/>
              <a:t>aussi</a:t>
            </a:r>
          </a:p>
          <a:p>
            <a:endParaRPr lang="fr-FR" dirty="0"/>
          </a:p>
          <a:p>
            <a:r>
              <a:rPr lang="fr-FR" dirty="0" smtClean="0"/>
              <a:t>-   La </a:t>
            </a:r>
            <a:r>
              <a:rPr lang="fr-FR" dirty="0"/>
              <a:t>conseillère technique </a:t>
            </a:r>
            <a:r>
              <a:rPr lang="fr-FR" dirty="0" smtClean="0"/>
              <a:t>et les IEN ASH sur </a:t>
            </a:r>
            <a:r>
              <a:rPr lang="fr-FR" dirty="0"/>
              <a:t>l’école </a:t>
            </a:r>
            <a:r>
              <a:rPr lang="fr-FR" dirty="0" smtClean="0"/>
              <a:t>inclusive </a:t>
            </a:r>
            <a:endParaRPr lang="fr-FR" dirty="0"/>
          </a:p>
          <a:p>
            <a:r>
              <a:rPr lang="fr-FR" dirty="0" smtClean="0"/>
              <a:t>-   La </a:t>
            </a:r>
            <a:r>
              <a:rPr lang="fr-FR" dirty="0"/>
              <a:t>mission Ecole promotrice de Santé </a:t>
            </a:r>
          </a:p>
          <a:p>
            <a:r>
              <a:rPr lang="fr-FR" dirty="0" smtClean="0"/>
              <a:t>-   La </a:t>
            </a:r>
            <a:r>
              <a:rPr lang="fr-FR" dirty="0"/>
              <a:t>mission égalité filles </a:t>
            </a:r>
            <a:r>
              <a:rPr lang="fr-FR" dirty="0" smtClean="0"/>
              <a:t>garçons </a:t>
            </a:r>
            <a:endParaRPr lang="fr-FR" dirty="0"/>
          </a:p>
          <a:p>
            <a:pPr marL="285750" indent="-285750">
              <a:buFontTx/>
              <a:buChar char="-"/>
            </a:pPr>
            <a:r>
              <a:rPr lang="fr-FR" dirty="0" smtClean="0"/>
              <a:t>…</a:t>
            </a:r>
            <a:endParaRPr lang="fr-FR" dirty="0"/>
          </a:p>
        </p:txBody>
      </p:sp>
    </p:spTree>
    <p:extLst>
      <p:ext uri="{BB962C8B-B14F-4D97-AF65-F5344CB8AC3E}">
        <p14:creationId xmlns:p14="http://schemas.microsoft.com/office/powerpoint/2010/main" val="4153870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491630"/>
            <a:ext cx="8424000" cy="720000"/>
          </a:xfrm>
        </p:spPr>
        <p:txBody>
          <a:bodyPr/>
          <a:lstStyle/>
          <a:p>
            <a:pPr lvl="1"/>
            <a:r>
              <a:rPr lang="fr-FR" sz="2400" b="1" i="1" dirty="0" smtClean="0"/>
              <a:t>Notre Ecole</a:t>
            </a:r>
            <a:r>
              <a:rPr lang="fr-FR" sz="2400" b="1" dirty="0" smtClean="0"/>
              <a:t>, une démarche inédite et inspirante</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5</a:t>
            </a:fld>
            <a:endParaRPr lang="fr-FR" dirty="0"/>
          </a:p>
        </p:txBody>
      </p:sp>
      <p:pic>
        <p:nvPicPr>
          <p:cNvPr id="13" name="Image 12"/>
          <p:cNvPicPr>
            <a:picLocks noChangeAspect="1"/>
          </p:cNvPicPr>
          <p:nvPr/>
        </p:nvPicPr>
        <p:blipFill>
          <a:blip r:embed="rId2"/>
          <a:stretch>
            <a:fillRect/>
          </a:stretch>
        </p:blipFill>
        <p:spPr>
          <a:xfrm>
            <a:off x="899592" y="123478"/>
            <a:ext cx="595732" cy="517845"/>
          </a:xfrm>
          <a:prstGeom prst="rect">
            <a:avLst/>
          </a:prstGeom>
        </p:spPr>
      </p:pic>
      <p:pic>
        <p:nvPicPr>
          <p:cNvPr id="8" name="Image 7"/>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25225037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113466"/>
            <a:ext cx="8424000" cy="720000"/>
          </a:xfrm>
        </p:spPr>
        <p:txBody>
          <a:bodyPr/>
          <a:lstStyle/>
          <a:p>
            <a:pPr lvl="1"/>
            <a:r>
              <a:rPr lang="fr-FR" sz="2400" b="1" i="1" dirty="0" smtClean="0"/>
              <a:t>Notre Ecole</a:t>
            </a:r>
            <a:r>
              <a:rPr lang="fr-FR" sz="2400" b="1" dirty="0" smtClean="0"/>
              <a:t>, une démarche inédite et inspirante</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6</a:t>
            </a:fld>
            <a:endParaRPr lang="fr-FR" dirty="0"/>
          </a:p>
        </p:txBody>
      </p:sp>
      <p:sp>
        <p:nvSpPr>
          <p:cNvPr id="5" name="ZoneTexte 4"/>
          <p:cNvSpPr txBox="1"/>
          <p:nvPr/>
        </p:nvSpPr>
        <p:spPr>
          <a:xfrm>
            <a:off x="467544" y="1923678"/>
            <a:ext cx="7770076" cy="2031325"/>
          </a:xfrm>
          <a:prstGeom prst="rect">
            <a:avLst/>
          </a:prstGeom>
          <a:noFill/>
        </p:spPr>
        <p:txBody>
          <a:bodyPr wrap="none" rtlCol="0">
            <a:spAutoFit/>
          </a:bodyPr>
          <a:lstStyle/>
          <a:p>
            <a:pPr lvl="0"/>
            <a:r>
              <a:rPr lang="fr-FR" b="1" dirty="0" smtClean="0"/>
              <a:t>Trois thématiques : </a:t>
            </a:r>
          </a:p>
          <a:p>
            <a:pPr marL="285750" lvl="0" indent="-285750">
              <a:buFont typeface="Wingdings" panose="05000000000000000000" pitchFamily="2" charset="2"/>
              <a:buChar char="ü"/>
            </a:pPr>
            <a:r>
              <a:rPr lang="fr-FR" dirty="0" smtClean="0"/>
              <a:t>la </a:t>
            </a:r>
            <a:r>
              <a:rPr lang="fr-FR" dirty="0"/>
              <a:t>réussite de tous les élèves </a:t>
            </a:r>
            <a:endParaRPr lang="fr-FR" dirty="0" smtClean="0"/>
          </a:p>
          <a:p>
            <a:pPr marL="285750" lvl="0" indent="-285750">
              <a:buFont typeface="Wingdings" panose="05000000000000000000" pitchFamily="2" charset="2"/>
              <a:buChar char="ü"/>
            </a:pPr>
            <a:r>
              <a:rPr lang="fr-FR" dirty="0" smtClean="0"/>
              <a:t>la </a:t>
            </a:r>
            <a:r>
              <a:rPr lang="fr-FR" dirty="0"/>
              <a:t>réduction des inégalités </a:t>
            </a:r>
            <a:endParaRPr lang="fr-FR" dirty="0" smtClean="0"/>
          </a:p>
          <a:p>
            <a:pPr marL="285750" lvl="0" indent="-285750">
              <a:buFont typeface="Wingdings" panose="05000000000000000000" pitchFamily="2" charset="2"/>
              <a:buChar char="ü"/>
            </a:pPr>
            <a:r>
              <a:rPr lang="fr-FR" dirty="0" smtClean="0"/>
              <a:t>le </a:t>
            </a:r>
            <a:r>
              <a:rPr lang="fr-FR" dirty="0"/>
              <a:t>bien-être  </a:t>
            </a:r>
          </a:p>
          <a:p>
            <a:pPr lvl="0"/>
            <a:endParaRPr lang="fr-FR" dirty="0" smtClean="0"/>
          </a:p>
          <a:p>
            <a:pPr marL="285750" lvl="0" indent="-285750">
              <a:buFont typeface="Wingdings" panose="05000000000000000000" pitchFamily="2" charset="2"/>
              <a:buChar char="Ø"/>
            </a:pPr>
            <a:r>
              <a:rPr lang="fr-FR" dirty="0" smtClean="0"/>
              <a:t>Un objectif </a:t>
            </a:r>
            <a:r>
              <a:rPr lang="fr-FR" u="sng" dirty="0"/>
              <a:t>pédagogique</a:t>
            </a:r>
            <a:r>
              <a:rPr lang="fr-FR" dirty="0"/>
              <a:t> : </a:t>
            </a:r>
            <a:r>
              <a:rPr lang="fr-FR" i="1" dirty="0" smtClean="0"/>
              <a:t>Notre Ecole </a:t>
            </a:r>
            <a:r>
              <a:rPr lang="fr-FR" dirty="0" smtClean="0"/>
              <a:t>vise </a:t>
            </a:r>
            <a:r>
              <a:rPr lang="fr-FR" dirty="0"/>
              <a:t>de meilleurs </a:t>
            </a:r>
            <a:r>
              <a:rPr lang="fr-FR" dirty="0" smtClean="0"/>
              <a:t>apprentissages</a:t>
            </a:r>
          </a:p>
          <a:p>
            <a:endParaRPr lang="fr-FR" dirty="0"/>
          </a:p>
        </p:txBody>
      </p:sp>
      <p:pic>
        <p:nvPicPr>
          <p:cNvPr id="8" name="Image 7"/>
          <p:cNvPicPr>
            <a:picLocks noChangeAspect="1"/>
          </p:cNvPicPr>
          <p:nvPr/>
        </p:nvPicPr>
        <p:blipFill>
          <a:blip r:embed="rId2"/>
          <a:stretch>
            <a:fillRect/>
          </a:stretch>
        </p:blipFill>
        <p:spPr>
          <a:xfrm>
            <a:off x="827584" y="123478"/>
            <a:ext cx="579870" cy="504056"/>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39452738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113466"/>
            <a:ext cx="8424000" cy="720000"/>
          </a:xfrm>
        </p:spPr>
        <p:txBody>
          <a:bodyPr/>
          <a:lstStyle/>
          <a:p>
            <a:pPr lvl="1"/>
            <a:r>
              <a:rPr lang="fr-FR" sz="2400" b="1" i="1" dirty="0" smtClean="0"/>
              <a:t>Notre Ecole</a:t>
            </a:r>
            <a:r>
              <a:rPr lang="fr-FR" sz="2400" b="1" dirty="0" smtClean="0"/>
              <a:t>, une démarche inédite et inspirante</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7</a:t>
            </a:fld>
            <a:endParaRPr lang="fr-FR" dirty="0"/>
          </a:p>
        </p:txBody>
      </p:sp>
      <p:pic>
        <p:nvPicPr>
          <p:cNvPr id="8" name="Image 7"/>
          <p:cNvPicPr>
            <a:picLocks noChangeAspect="1"/>
          </p:cNvPicPr>
          <p:nvPr/>
        </p:nvPicPr>
        <p:blipFill>
          <a:blip r:embed="rId2"/>
          <a:stretch>
            <a:fillRect/>
          </a:stretch>
        </p:blipFill>
        <p:spPr>
          <a:xfrm>
            <a:off x="827584" y="123478"/>
            <a:ext cx="579870" cy="504056"/>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pic>
        <p:nvPicPr>
          <p:cNvPr id="6" name="Image 5"/>
          <p:cNvPicPr>
            <a:picLocks noChangeAspect="1"/>
          </p:cNvPicPr>
          <p:nvPr/>
        </p:nvPicPr>
        <p:blipFill>
          <a:blip r:embed="rId4"/>
          <a:stretch>
            <a:fillRect/>
          </a:stretch>
        </p:blipFill>
        <p:spPr>
          <a:xfrm>
            <a:off x="2195736" y="1824129"/>
            <a:ext cx="3528392" cy="2061676"/>
          </a:xfrm>
          <a:prstGeom prst="rect">
            <a:avLst/>
          </a:prstGeom>
        </p:spPr>
      </p:pic>
      <p:sp>
        <p:nvSpPr>
          <p:cNvPr id="7" name="Rectangle 6"/>
          <p:cNvSpPr/>
          <p:nvPr/>
        </p:nvSpPr>
        <p:spPr>
          <a:xfrm>
            <a:off x="-10515" y="4209223"/>
            <a:ext cx="8172400" cy="461665"/>
          </a:xfrm>
          <a:prstGeom prst="rect">
            <a:avLst/>
          </a:prstGeom>
        </p:spPr>
        <p:txBody>
          <a:bodyPr wrap="square">
            <a:spAutoFit/>
          </a:bodyPr>
          <a:lstStyle/>
          <a:p>
            <a:r>
              <a:rPr lang="fr-FR" sz="1200" dirty="0"/>
              <a:t>https://www.reseau-canope.fr/fileadmin/user_upload/Projets/conseil_scientifique_education_nationale/CSEN_Bonnes_idees_Dec2022.pdf</a:t>
            </a:r>
          </a:p>
        </p:txBody>
      </p:sp>
    </p:spTree>
    <p:extLst>
      <p:ext uri="{BB962C8B-B14F-4D97-AF65-F5344CB8AC3E}">
        <p14:creationId xmlns:p14="http://schemas.microsoft.com/office/powerpoint/2010/main" val="1931077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8</a:t>
            </a:fld>
            <a:endParaRPr lang="fr-FR" dirty="0"/>
          </a:p>
        </p:txBody>
      </p:sp>
      <p:pic>
        <p:nvPicPr>
          <p:cNvPr id="8" name="Image 7"/>
          <p:cNvPicPr>
            <a:picLocks noChangeAspect="1"/>
          </p:cNvPicPr>
          <p:nvPr/>
        </p:nvPicPr>
        <p:blipFill>
          <a:blip r:embed="rId2"/>
          <a:stretch>
            <a:fillRect/>
          </a:stretch>
        </p:blipFill>
        <p:spPr>
          <a:xfrm>
            <a:off x="827584" y="123478"/>
            <a:ext cx="579870" cy="504056"/>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pic>
        <p:nvPicPr>
          <p:cNvPr id="5" name="Image 4"/>
          <p:cNvPicPr>
            <a:picLocks noChangeAspect="1"/>
          </p:cNvPicPr>
          <p:nvPr/>
        </p:nvPicPr>
        <p:blipFill>
          <a:blip r:embed="rId4"/>
          <a:stretch>
            <a:fillRect/>
          </a:stretch>
        </p:blipFill>
        <p:spPr>
          <a:xfrm>
            <a:off x="251520" y="699542"/>
            <a:ext cx="4600286" cy="4196329"/>
          </a:xfrm>
          <a:prstGeom prst="rect">
            <a:avLst/>
          </a:prstGeom>
        </p:spPr>
      </p:pic>
      <p:pic>
        <p:nvPicPr>
          <p:cNvPr id="12" name="Image 11"/>
          <p:cNvPicPr>
            <a:picLocks noChangeAspect="1"/>
          </p:cNvPicPr>
          <p:nvPr/>
        </p:nvPicPr>
        <p:blipFill>
          <a:blip r:embed="rId5"/>
          <a:stretch>
            <a:fillRect/>
          </a:stretch>
        </p:blipFill>
        <p:spPr>
          <a:xfrm>
            <a:off x="5148064" y="1665190"/>
            <a:ext cx="3816424" cy="2172172"/>
          </a:xfrm>
          <a:prstGeom prst="rect">
            <a:avLst/>
          </a:prstGeom>
        </p:spPr>
      </p:pic>
    </p:spTree>
    <p:extLst>
      <p:ext uri="{BB962C8B-B14F-4D97-AF65-F5344CB8AC3E}">
        <p14:creationId xmlns:p14="http://schemas.microsoft.com/office/powerpoint/2010/main" val="2393614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a:xfrm>
            <a:off x="360000" y="1203598"/>
            <a:ext cx="8424000" cy="720000"/>
          </a:xfrm>
        </p:spPr>
        <p:txBody>
          <a:bodyPr/>
          <a:lstStyle/>
          <a:p>
            <a:pPr lvl="1"/>
            <a:r>
              <a:rPr lang="fr-FR" sz="2400" b="1" i="1" dirty="0" smtClean="0"/>
              <a:t>Notre Ecole</a:t>
            </a:r>
            <a:r>
              <a:rPr lang="fr-FR" sz="2400" b="1" dirty="0" smtClean="0"/>
              <a:t>, une démarche inédite et inspirante</a:t>
            </a:r>
            <a:endParaRPr lang="fr-FR" sz="2400" b="1" dirty="0"/>
          </a:p>
        </p:txBody>
      </p:sp>
      <p:sp>
        <p:nvSpPr>
          <p:cNvPr id="2" name="Espace réservé de la date 1"/>
          <p:cNvSpPr>
            <a:spLocks noGrp="1"/>
          </p:cNvSpPr>
          <p:nvPr>
            <p:ph type="dt" sz="half" idx="10"/>
          </p:nvPr>
        </p:nvSpPr>
        <p:spPr/>
        <p:txBody>
          <a:bodyPr/>
          <a:lstStyle/>
          <a:p>
            <a:pPr algn="r"/>
            <a:r>
              <a:rPr lang="fr-FR" cap="all" smtClean="0"/>
              <a:t>jeudi 15 décembre </a:t>
            </a:r>
            <a:endParaRPr lang="fr-FR" cap="all" dirty="0"/>
          </a:p>
        </p:txBody>
      </p:sp>
      <p:sp>
        <p:nvSpPr>
          <p:cNvPr id="3" name="Espace réservé du pied de page 2"/>
          <p:cNvSpPr>
            <a:spLocks noGrp="1"/>
          </p:cNvSpPr>
          <p:nvPr>
            <p:ph type="ftr" sz="quarter" idx="11"/>
          </p:nvPr>
        </p:nvSpPr>
        <p:spPr/>
        <p:txBody>
          <a:bodyPr/>
          <a:lstStyle/>
          <a:p>
            <a:r>
              <a:rPr lang="fr-FR" dirty="0"/>
              <a:t>Cabinet du recteur</a:t>
            </a:r>
          </a:p>
        </p:txBody>
      </p:sp>
      <p:sp>
        <p:nvSpPr>
          <p:cNvPr id="4" name="Espace réservé du numéro de diapositive 3"/>
          <p:cNvSpPr>
            <a:spLocks noGrp="1"/>
          </p:cNvSpPr>
          <p:nvPr>
            <p:ph type="sldNum" sz="quarter" idx="12"/>
          </p:nvPr>
        </p:nvSpPr>
        <p:spPr/>
        <p:txBody>
          <a:bodyPr/>
          <a:lstStyle/>
          <a:p>
            <a:fld id="{733122C9-A0B9-462F-8757-0847AD287B63}" type="slidenum">
              <a:rPr lang="fr-FR" smtClean="0"/>
              <a:pPr/>
              <a:t>9</a:t>
            </a:fld>
            <a:endParaRPr lang="fr-FR" dirty="0"/>
          </a:p>
        </p:txBody>
      </p:sp>
      <p:sp>
        <p:nvSpPr>
          <p:cNvPr id="5" name="ZoneTexte 4"/>
          <p:cNvSpPr txBox="1"/>
          <p:nvPr/>
        </p:nvSpPr>
        <p:spPr>
          <a:xfrm>
            <a:off x="2987824" y="2217864"/>
            <a:ext cx="2787943" cy="369332"/>
          </a:xfrm>
          <a:prstGeom prst="rect">
            <a:avLst/>
          </a:prstGeom>
          <a:noFill/>
        </p:spPr>
        <p:txBody>
          <a:bodyPr wrap="none" rtlCol="0">
            <a:spAutoFit/>
          </a:bodyPr>
          <a:lstStyle/>
          <a:p>
            <a:r>
              <a:rPr lang="fr-FR" b="1" dirty="0" smtClean="0"/>
              <a:t>Quelques témoignages </a:t>
            </a:r>
            <a:endParaRPr lang="fr-FR" dirty="0"/>
          </a:p>
        </p:txBody>
      </p:sp>
      <p:pic>
        <p:nvPicPr>
          <p:cNvPr id="8" name="Image 7"/>
          <p:cNvPicPr>
            <a:picLocks noChangeAspect="1"/>
          </p:cNvPicPr>
          <p:nvPr/>
        </p:nvPicPr>
        <p:blipFill>
          <a:blip r:embed="rId2"/>
          <a:stretch>
            <a:fillRect/>
          </a:stretch>
        </p:blipFill>
        <p:spPr>
          <a:xfrm>
            <a:off x="899592" y="123478"/>
            <a:ext cx="595732" cy="517845"/>
          </a:xfrm>
          <a:prstGeom prst="rect">
            <a:avLst/>
          </a:prstGeom>
        </p:spPr>
      </p:pic>
      <p:pic>
        <p:nvPicPr>
          <p:cNvPr id="9" name="Image 8"/>
          <p:cNvPicPr>
            <a:picLocks noChangeAspect="1"/>
          </p:cNvPicPr>
          <p:nvPr/>
        </p:nvPicPr>
        <p:blipFill>
          <a:blip r:embed="rId3"/>
          <a:stretch>
            <a:fillRect/>
          </a:stretch>
        </p:blipFill>
        <p:spPr>
          <a:xfrm>
            <a:off x="8100392" y="3871377"/>
            <a:ext cx="864096" cy="878108"/>
          </a:xfrm>
          <a:prstGeom prst="rect">
            <a:avLst/>
          </a:prstGeom>
        </p:spPr>
      </p:pic>
    </p:spTree>
    <p:extLst>
      <p:ext uri="{BB962C8B-B14F-4D97-AF65-F5344CB8AC3E}">
        <p14:creationId xmlns:p14="http://schemas.microsoft.com/office/powerpoint/2010/main" val="3395883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ISTÈRIEL">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ministeriel_marianne" id="{5F0B8B09-9A99-4083-B883-79F2388C6E1D}" vid="{F8005780-5DEF-4BE0-805B-EA49FB1EABC6}"/>
    </a:ext>
  </a:extLst>
</a:theme>
</file>

<file path=ppt/theme/theme2.xml><?xml version="1.0" encoding="utf-8"?>
<a:theme xmlns:a="http://schemas.openxmlformats.org/drawingml/2006/main" name="PRESENTATION PPT_2">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PÉRATEURS">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GOUVERNEMENT PPT">
      <a:majorFont>
        <a:latin typeface="Marianne"/>
        <a:ea typeface=""/>
        <a:cs typeface=""/>
      </a:majorFont>
      <a:minorFont>
        <a:latin typeface="Mariann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_Marianne" id="{9D6D5AC6-9EF2-3243-BAA9-C4510DB42916}" vid="{F1615BF4-7446-764F-A684-4266A837291D}"/>
    </a:ext>
  </a:extLst>
</a:theme>
</file>

<file path=ppt/theme/theme4.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AB55E0CC5DA459F57F5A42893F46A005A087D358B12CA4E82A8A8BA9B8A8CF200D3544DBFAD4F664AA25DF68E6D1F0A9E00689F2856DFEDCE40890FDCED81A7DFC9005D57C802836FCB44B44B7372FB2B7972" ma:contentTypeVersion="2" ma:contentTypeDescription="Crée un document." ma:contentTypeScope="" ma:versionID="5a60f89c127121cb1fddd53ae7c254b1">
  <xsd:schema xmlns:xsd="http://www.w3.org/2001/XMLSchema" xmlns:xs="http://www.w3.org/2001/XMLSchema" xmlns:p="http://schemas.microsoft.com/office/2006/metadata/properties" xmlns:ns2="2c7ddd52-0a06-43b1-a35c-dcb15ea2e3f4" targetNamespace="http://schemas.microsoft.com/office/2006/metadata/properties" ma:root="true" ma:fieldsID="d5f738a9b3eb3c0a5db9868b5f12e787" ns2:_="">
    <xsd:import namespace="2c7ddd52-0a06-43b1-a35c-dcb15ea2e3f4"/>
    <xsd:element name="properties">
      <xsd:complexType>
        <xsd:sequence>
          <xsd:element name="documentManagement">
            <xsd:complexType>
              <xsd:all>
                <xsd:element ref="ns2: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7ddd52-0a06-43b1-a35c-dcb15ea2e3f4" elementFormDefault="qualified">
    <xsd:import namespace="http://schemas.microsoft.com/office/2006/documentManagement/types"/>
    <xsd:import namespace="http://schemas.microsoft.com/office/infopath/2007/PartnerControls"/>
    <xsd:element name="Description0" ma:index="8" nillable="true" ma:displayName="Description" ma:description="Description du document"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ma:readOnly="true"/>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2c7ddd52-0a06-43b1-a35c-dcb15ea2e3f4">Gabarit powerpoint MENJ</Description0>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72BEA4-A762-4CC8-ADD6-932E44D609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7ddd52-0a06-43b1-a35c-dcb15ea2e3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B279A5-87A2-445D-95C3-916EB9C5F0E3}">
  <ds:schemaRefs>
    <ds:schemaRef ds:uri="http://schemas.microsoft.com/office/2006/metadata/properties"/>
    <ds:schemaRef ds:uri="http://schemas.openxmlformats.org/package/2006/metadata/core-properties"/>
    <ds:schemaRef ds:uri="http://schemas.microsoft.com/office/2006/documentManagement/types"/>
    <ds:schemaRef ds:uri="2c7ddd52-0a06-43b1-a35c-dcb15ea2e3f4"/>
    <ds:schemaRef ds:uri="http://purl.org/dc/dcmitype/"/>
    <ds:schemaRef ds:uri="http://www.w3.org/XML/1998/namespace"/>
    <ds:schemaRef ds:uri="http://purl.org/dc/terms/"/>
    <ds:schemaRef ds:uri="http://purl.org/dc/elements/1.1/"/>
    <ds:schemaRef ds:uri="http://schemas.microsoft.com/office/infopath/2007/PartnerControls"/>
  </ds:schemaRefs>
</ds:datastoreItem>
</file>

<file path=customXml/itemProps3.xml><?xml version="1.0" encoding="utf-8"?>
<ds:datastoreItem xmlns:ds="http://schemas.openxmlformats.org/officeDocument/2006/customXml" ds:itemID="{4D416C5A-7AEB-4464-B116-D5E8F5627C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MINISTÈRIEL</Template>
  <TotalTime>2432</TotalTime>
  <Words>1958</Words>
  <Application>Microsoft Office PowerPoint</Application>
  <PresentationFormat>Affichage à l'écran (16:9)</PresentationFormat>
  <Paragraphs>421</Paragraphs>
  <Slides>48</Slides>
  <Notes>11</Notes>
  <HiddenSlides>0</HiddenSlides>
  <MMClips>0</MMClips>
  <ScaleCrop>false</ScaleCrop>
  <HeadingPairs>
    <vt:vector size="6" baseType="variant">
      <vt:variant>
        <vt:lpstr>Polices utilisées</vt:lpstr>
      </vt:variant>
      <vt:variant>
        <vt:i4>15</vt:i4>
      </vt:variant>
      <vt:variant>
        <vt:lpstr>Thème</vt:lpstr>
      </vt:variant>
      <vt:variant>
        <vt:i4>5</vt:i4>
      </vt:variant>
      <vt:variant>
        <vt:lpstr>Titres des diapositives</vt:lpstr>
      </vt:variant>
      <vt:variant>
        <vt:i4>48</vt:i4>
      </vt:variant>
    </vt:vector>
  </HeadingPairs>
  <TitlesOfParts>
    <vt:vector size="68" baseType="lpstr">
      <vt:lpstr>Arial</vt:lpstr>
      <vt:lpstr>Arial Black</vt:lpstr>
      <vt:lpstr>Arial Narrow</vt:lpstr>
      <vt:lpstr>Arial Rounded MT Bold</vt:lpstr>
      <vt:lpstr>Balsamiq Sans</vt:lpstr>
      <vt:lpstr>Calibri</vt:lpstr>
      <vt:lpstr>Calibri Light</vt:lpstr>
      <vt:lpstr>Courier New</vt:lpstr>
      <vt:lpstr>Helvetica Neue</vt:lpstr>
      <vt:lpstr>Helvetica Neue Medium</vt:lpstr>
      <vt:lpstr>Lucida Grande</vt:lpstr>
      <vt:lpstr>Marianne</vt:lpstr>
      <vt:lpstr>Open Sans</vt:lpstr>
      <vt:lpstr>Symbol</vt:lpstr>
      <vt:lpstr>Wingdings</vt:lpstr>
      <vt:lpstr>MINISTÈRIEL</vt:lpstr>
      <vt:lpstr>PRESENTATION PPT_2</vt:lpstr>
      <vt:lpstr>OPÉRATEURS</vt:lpstr>
      <vt:lpstr>Thème Office</vt:lpstr>
      <vt:lpstr>21_BasicWhite</vt:lpstr>
      <vt:lpstr>Présentation PowerPoint</vt:lpstr>
      <vt:lpstr>Présentation PowerPoint</vt:lpstr>
      <vt:lpstr>Sommaire</vt:lpstr>
      <vt:lpstr>S’engager dans un projet Notre Ecole, faisons la ensemble :  quelles démarches, quelles ressources, quel accompagnement ?</vt:lpstr>
      <vt:lpstr>Notre Ecole, une démarche inédite et inspirante</vt:lpstr>
      <vt:lpstr>Notre Ecole, une démarche inédite et inspirante</vt:lpstr>
      <vt:lpstr>Notre Ecole, une démarche inédite et inspirante</vt:lpstr>
      <vt:lpstr>Présentation PowerPoint</vt:lpstr>
      <vt:lpstr>Notre Ecole, une démarche inédite et inspirante</vt:lpstr>
      <vt:lpstr>Notre Ecole, quelques modalités pratiques</vt:lpstr>
      <vt:lpstr>Notre Ecole, quelques modalités pratiques</vt:lpstr>
      <vt:lpstr>Notre Ecole, quelques modalités pratiques</vt:lpstr>
      <vt:lpstr>Notre Ecole, quelques modalités pratiques</vt:lpstr>
      <vt:lpstr>Notre Ecole, quelques modalités pratiques</vt:lpstr>
      <vt:lpstr>Comment mener une concertation ? </vt:lpstr>
      <vt:lpstr>Présentation PowerPoint</vt:lpstr>
      <vt:lpstr>Le rôle de Réseau Canopé</vt:lpstr>
      <vt:lpstr>1. Les clés pour un séance de facilitation réussie : le facilitateur </vt:lpstr>
      <vt:lpstr>Présentation PowerPoint</vt:lpstr>
      <vt:lpstr>Présentation PowerPoint</vt:lpstr>
      <vt:lpstr>Présentation PowerPoint</vt:lpstr>
      <vt:lpstr>2. Les clés pour un séance de facilitation réussie : la problématique </vt:lpstr>
      <vt:lpstr>Présentation PowerPoint</vt:lpstr>
      <vt:lpstr>Animer un atelier – « définir des problématiques »</vt:lpstr>
      <vt:lpstr>3. Les clés pour un séance de facilitation réussie : l’implication de tous </vt:lpstr>
      <vt:lpstr>Animer un atelier – « se concerter »</vt:lpstr>
      <vt:lpstr>Animer un atelier – « se concerter »</vt:lpstr>
      <vt:lpstr>Animer un atelier – « se concerter »</vt:lpstr>
      <vt:lpstr>EN RESUME</vt:lpstr>
      <vt:lpstr>²</vt:lpstr>
      <vt:lpstr>²</vt:lpstr>
      <vt:lpstr>Présentation PowerPoint</vt:lpstr>
      <vt:lpstr>Enjeux</vt:lpstr>
      <vt:lpstr>L’accompagnement facilitateur</vt:lpstr>
      <vt:lpstr>Le parcours guide (Innovathèque) </vt:lpstr>
      <vt:lpstr>Quel accompagnement pour monter un projet ?</vt:lpstr>
      <vt:lpstr>Quel accompagnement pour monter un projet ?</vt:lpstr>
      <vt:lpstr>Quel accompagnement pour monter un projet ?</vt:lpstr>
      <vt:lpstr>Quelques domaines d’expertise de la CARDIE </vt:lpstr>
      <vt:lpstr>NOTRE ECOLE :  accompagnement de la DANE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 accompagnement pour monter un projet ?</vt:lpstr>
    </vt:vector>
  </TitlesOfParts>
  <Manager>Client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Client</dc:subject>
  <dc:creator>Microsoft Office User</dc:creator>
  <cp:lastModifiedBy>Anthony Mai</cp:lastModifiedBy>
  <cp:revision>78</cp:revision>
  <dcterms:created xsi:type="dcterms:W3CDTF">2020-03-05T15:21:24Z</dcterms:created>
  <dcterms:modified xsi:type="dcterms:W3CDTF">2022-12-16T15:20:25Z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0x010100873AB55E0CC5DA459F57F5A42893F46A005A087D358B12CA4E82A8A8BA9B8A8CF200D3544DBFAD4F664AA25DF68E6D1F0A9E00689F2856DFEDCE40890FDCED81A7DFC9005D57C802836FCB44B44B7372FB2B7972</vt:lpwstr>
  </property>
</Properties>
</file>