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7" r:id="rId4"/>
  </p:sldMasterIdLst>
  <p:notesMasterIdLst>
    <p:notesMasterId r:id="rId16"/>
  </p:notesMasterIdLst>
  <p:handoutMasterIdLst>
    <p:handoutMasterId r:id="rId17"/>
  </p:handoutMasterIdLst>
  <p:sldIdLst>
    <p:sldId id="331" r:id="rId5"/>
    <p:sldId id="382" r:id="rId6"/>
    <p:sldId id="391" r:id="rId7"/>
    <p:sldId id="383" r:id="rId8"/>
    <p:sldId id="384" r:id="rId9"/>
    <p:sldId id="385" r:id="rId10"/>
    <p:sldId id="386" r:id="rId11"/>
    <p:sldId id="387" r:id="rId12"/>
    <p:sldId id="388" r:id="rId13"/>
    <p:sldId id="389" r:id="rId14"/>
    <p:sldId id="390" r:id="rId15"/>
  </p:sldIdLst>
  <p:sldSz cx="9144000" cy="5143500" type="screen16x9"/>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cadémie" id="{0B896E98-F45E-4768-8620-EDDF394BE181}">
          <p14:sldIdLst>
            <p14:sldId id="331"/>
            <p14:sldId id="382"/>
            <p14:sldId id="391"/>
            <p14:sldId id="383"/>
            <p14:sldId id="384"/>
            <p14:sldId id="385"/>
            <p14:sldId id="386"/>
            <p14:sldId id="387"/>
            <p14:sldId id="388"/>
            <p14:sldId id="389"/>
            <p14:sldId id="390"/>
          </p14:sldIdLst>
        </p14:section>
        <p14:section name="Section sans titre" id="{10647556-5E92-4E41-B4C2-ED21D5AE7841}">
          <p14:sldIdLst/>
        </p14:section>
      </p14:sectionLst>
    </p:ext>
    <p:ext uri="{EFAFB233-063F-42B5-8137-9DF3F51BA10A}">
      <p15:sldGuideLst xmlns:p15="http://schemas.microsoft.com/office/powerpoint/2012/main">
        <p15:guide id="1" orient="horz" pos="1620">
          <p15:clr>
            <a:srgbClr val="A4A3A4"/>
          </p15:clr>
        </p15:guide>
        <p15:guide id="2" orient="horz" pos="191">
          <p15:clr>
            <a:srgbClr val="A4A3A4"/>
          </p15:clr>
        </p15:guide>
        <p15:guide id="3" orient="horz" pos="854">
          <p15:clr>
            <a:srgbClr val="A4A3A4"/>
          </p15:clr>
        </p15:guide>
        <p15:guide id="4" orient="horz" pos="821">
          <p15:clr>
            <a:srgbClr val="A4A3A4"/>
          </p15:clr>
        </p15:guide>
        <p15:guide id="5" orient="horz" pos="3049">
          <p15:clr>
            <a:srgbClr val="A4A3A4"/>
          </p15:clr>
        </p15:guide>
        <p15:guide id="6" orient="horz" pos="3151">
          <p15:clr>
            <a:srgbClr val="A4A3A4"/>
          </p15:clr>
        </p15:guide>
        <p15:guide id="7" pos="2880">
          <p15:clr>
            <a:srgbClr val="A4A3A4"/>
          </p15:clr>
        </p15:guide>
        <p15:guide id="8" pos="476">
          <p15:clr>
            <a:srgbClr val="A4A3A4"/>
          </p15:clr>
        </p15:guide>
        <p15:guide id="9" pos="5193">
          <p15:clr>
            <a:srgbClr val="A4A3A4"/>
          </p15:clr>
        </p15:guide>
        <p15:guide id="10" pos="5465">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1"/>
    <a:srgbClr val="273467"/>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2833802-FEF1-4C79-8D5D-14CF1EAF98D9}" styleName="Style léger 2 - Accentuation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7292A2E-F333-43FB-9621-5CBBE7FDCDCB}" styleName="Style léger 2 - Accentuation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Style léger 2 - Accentuation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96325"/>
  </p:normalViewPr>
  <p:slideViewPr>
    <p:cSldViewPr showGuides="1">
      <p:cViewPr varScale="1">
        <p:scale>
          <a:sx n="85" d="100"/>
          <a:sy n="85" d="100"/>
        </p:scale>
        <p:origin x="642" y="78"/>
      </p:cViewPr>
      <p:guideLst>
        <p:guide orient="horz" pos="1620"/>
        <p:guide orient="horz" pos="191"/>
        <p:guide orient="horz" pos="854"/>
        <p:guide orient="horz" pos="821"/>
        <p:guide orient="horz" pos="3049"/>
        <p:guide orient="horz" pos="3151"/>
        <p:guide pos="2880"/>
        <p:guide pos="476"/>
        <p:guide pos="5193"/>
        <p:guide pos="5465"/>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8" d="100"/>
          <a:sy n="88" d="100"/>
        </p:scale>
        <p:origin x="2964"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5479A1-84AE-4CB5-BFCF-9AFBAB76773C}"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fr-FR"/>
        </a:p>
      </dgm:t>
    </dgm:pt>
    <dgm:pt modelId="{286ABBC5-58F7-473E-AA8B-2E91E70750C6}">
      <dgm:prSet phldrT="[Texte]"/>
      <dgm:spPr>
        <a:solidFill>
          <a:srgbClr val="000091"/>
        </a:solidFill>
      </dgm:spPr>
      <dgm:t>
        <a:bodyPr/>
        <a:lstStyle/>
        <a:p>
          <a:r>
            <a:rPr lang="fr-FR" dirty="0"/>
            <a:t>Colibris – Portail des démarches</a:t>
          </a:r>
        </a:p>
      </dgm:t>
    </dgm:pt>
    <dgm:pt modelId="{2F86DD16-549D-4826-BC33-B33A8A71E14B}" type="parTrans" cxnId="{100C0268-1F72-4617-B494-DB63756B33BE}">
      <dgm:prSet/>
      <dgm:spPr/>
      <dgm:t>
        <a:bodyPr/>
        <a:lstStyle/>
        <a:p>
          <a:endParaRPr lang="fr-FR"/>
        </a:p>
      </dgm:t>
    </dgm:pt>
    <dgm:pt modelId="{D01847F7-E27D-4A94-B389-59EF9FE93446}" type="sibTrans" cxnId="{100C0268-1F72-4617-B494-DB63756B33BE}">
      <dgm:prSet/>
      <dgm:spPr/>
      <dgm:t>
        <a:bodyPr/>
        <a:lstStyle/>
        <a:p>
          <a:endParaRPr lang="fr-FR"/>
        </a:p>
      </dgm:t>
    </dgm:pt>
    <dgm:pt modelId="{849D7411-32B8-4A82-86F3-C6F0DD31E504}">
      <dgm:prSet phldrT="[Texte]"/>
      <dgm:spPr/>
      <dgm:t>
        <a:bodyPr/>
        <a:lstStyle/>
        <a:p>
          <a:r>
            <a:rPr lang="fr-FR" dirty="0"/>
            <a:t>Interface pour tous les agents</a:t>
          </a:r>
        </a:p>
      </dgm:t>
    </dgm:pt>
    <dgm:pt modelId="{8B3EE0EE-059E-4E87-8DB4-BC6638F3E340}" type="parTrans" cxnId="{103BAECC-9063-40BC-B4DB-3DBBD5B9D09E}">
      <dgm:prSet/>
      <dgm:spPr/>
      <dgm:t>
        <a:bodyPr/>
        <a:lstStyle/>
        <a:p>
          <a:endParaRPr lang="fr-FR"/>
        </a:p>
      </dgm:t>
    </dgm:pt>
    <dgm:pt modelId="{9DEBCF06-F8A5-4304-8F29-C9DF7FEFC733}" type="sibTrans" cxnId="{103BAECC-9063-40BC-B4DB-3DBBD5B9D09E}">
      <dgm:prSet/>
      <dgm:spPr/>
      <dgm:t>
        <a:bodyPr/>
        <a:lstStyle/>
        <a:p>
          <a:endParaRPr lang="fr-FR"/>
        </a:p>
      </dgm:t>
    </dgm:pt>
    <dgm:pt modelId="{EE80EE25-3AFC-4088-BA51-2A82089980FF}">
      <dgm:prSet phldrT="[Texte]"/>
      <dgm:spPr/>
      <dgm:t>
        <a:bodyPr/>
        <a:lstStyle/>
        <a:p>
          <a:r>
            <a:rPr lang="fr-FR" dirty="0"/>
            <a:t>Permet de participer à une campagne de gestion ou de solliciter un service RH  </a:t>
          </a:r>
        </a:p>
      </dgm:t>
    </dgm:pt>
    <dgm:pt modelId="{12E4AA8B-9AD4-4586-98B3-49978B3FE5FB}" type="parTrans" cxnId="{68A324C1-39C9-4A23-A1CF-BE68B58B0288}">
      <dgm:prSet/>
      <dgm:spPr/>
      <dgm:t>
        <a:bodyPr/>
        <a:lstStyle/>
        <a:p>
          <a:endParaRPr lang="fr-FR"/>
        </a:p>
      </dgm:t>
    </dgm:pt>
    <dgm:pt modelId="{A23B59F5-D6BE-489F-A079-3E2C07833593}" type="sibTrans" cxnId="{68A324C1-39C9-4A23-A1CF-BE68B58B0288}">
      <dgm:prSet/>
      <dgm:spPr/>
      <dgm:t>
        <a:bodyPr/>
        <a:lstStyle/>
        <a:p>
          <a:endParaRPr lang="fr-FR"/>
        </a:p>
      </dgm:t>
    </dgm:pt>
    <dgm:pt modelId="{540354A9-37D3-4BCB-A4DA-DB6B26301D12}">
      <dgm:prSet phldrT="[Texte]"/>
      <dgm:spPr>
        <a:solidFill>
          <a:schemeClr val="accent5"/>
        </a:solidFill>
      </dgm:spPr>
      <dgm:t>
        <a:bodyPr/>
        <a:lstStyle/>
        <a:p>
          <a:r>
            <a:rPr lang="fr-FR" dirty="0"/>
            <a:t>Colibris - Gestionnaire</a:t>
          </a:r>
        </a:p>
      </dgm:t>
    </dgm:pt>
    <dgm:pt modelId="{E7B25F8E-08BA-4C27-A854-9120BEB8217A}" type="parTrans" cxnId="{4F749A77-B60F-4DAE-9B97-A48347F6F98E}">
      <dgm:prSet/>
      <dgm:spPr/>
      <dgm:t>
        <a:bodyPr/>
        <a:lstStyle/>
        <a:p>
          <a:endParaRPr lang="fr-FR"/>
        </a:p>
      </dgm:t>
    </dgm:pt>
    <dgm:pt modelId="{D5C03E5E-3804-4001-94A1-C681CFF9A1CB}" type="sibTrans" cxnId="{4F749A77-B60F-4DAE-9B97-A48347F6F98E}">
      <dgm:prSet/>
      <dgm:spPr/>
      <dgm:t>
        <a:bodyPr/>
        <a:lstStyle/>
        <a:p>
          <a:endParaRPr lang="fr-FR"/>
        </a:p>
      </dgm:t>
    </dgm:pt>
    <dgm:pt modelId="{57130B15-42B2-41BF-936B-AE6B52ACFE3E}">
      <dgm:prSet phldrT="[Texte]"/>
      <dgm:spPr/>
      <dgm:t>
        <a:bodyPr/>
        <a:lstStyle/>
        <a:p>
          <a:r>
            <a:rPr lang="fr-FR" dirty="0"/>
            <a:t>Interface réservée aux instructeurs de dossiers (Chefs d’établissement, gestionnaires au rectorat…)</a:t>
          </a:r>
        </a:p>
      </dgm:t>
    </dgm:pt>
    <dgm:pt modelId="{D3AB230F-4DD4-4C64-A6B9-C11DD5DFCFBF}" type="parTrans" cxnId="{8EC33406-0057-44B8-99AB-C33FBA89EC53}">
      <dgm:prSet/>
      <dgm:spPr/>
      <dgm:t>
        <a:bodyPr/>
        <a:lstStyle/>
        <a:p>
          <a:endParaRPr lang="fr-FR"/>
        </a:p>
      </dgm:t>
    </dgm:pt>
    <dgm:pt modelId="{734F5871-B062-4110-8100-A11A8A150E8D}" type="sibTrans" cxnId="{8EC33406-0057-44B8-99AB-C33FBA89EC53}">
      <dgm:prSet/>
      <dgm:spPr/>
      <dgm:t>
        <a:bodyPr/>
        <a:lstStyle/>
        <a:p>
          <a:endParaRPr lang="fr-FR"/>
        </a:p>
      </dgm:t>
    </dgm:pt>
    <dgm:pt modelId="{F692C2BC-4456-4245-A9BB-57598AB536C8}">
      <dgm:prSet phldrT="[Texte]"/>
      <dgm:spPr/>
      <dgm:t>
        <a:bodyPr/>
        <a:lstStyle/>
        <a:p>
          <a:r>
            <a:rPr lang="fr-FR" dirty="0"/>
            <a:t>Permet la consultation et le traitement des demandes formulées par les agents sur Colibris – Portail des démarches</a:t>
          </a:r>
        </a:p>
      </dgm:t>
    </dgm:pt>
    <dgm:pt modelId="{260B6B5F-57B7-45A5-AA02-5519D53C56DB}" type="parTrans" cxnId="{52344E6C-69D3-4FC3-908E-B72FA5748ACE}">
      <dgm:prSet/>
      <dgm:spPr/>
      <dgm:t>
        <a:bodyPr/>
        <a:lstStyle/>
        <a:p>
          <a:endParaRPr lang="fr-FR"/>
        </a:p>
      </dgm:t>
    </dgm:pt>
    <dgm:pt modelId="{5ABFBF77-58C3-4650-BF9B-24B16116C690}" type="sibTrans" cxnId="{52344E6C-69D3-4FC3-908E-B72FA5748ACE}">
      <dgm:prSet/>
      <dgm:spPr/>
      <dgm:t>
        <a:bodyPr/>
        <a:lstStyle/>
        <a:p>
          <a:endParaRPr lang="fr-FR"/>
        </a:p>
      </dgm:t>
    </dgm:pt>
    <dgm:pt modelId="{874F061A-F2A0-44D8-9A0B-171B11AB0919}" type="pres">
      <dgm:prSet presAssocID="{0E5479A1-84AE-4CB5-BFCF-9AFBAB76773C}" presName="list" presStyleCnt="0">
        <dgm:presLayoutVars>
          <dgm:dir/>
          <dgm:animLvl val="lvl"/>
        </dgm:presLayoutVars>
      </dgm:prSet>
      <dgm:spPr/>
    </dgm:pt>
    <dgm:pt modelId="{0D4D0FCE-EC70-46B5-9116-B0B53F8F7634}" type="pres">
      <dgm:prSet presAssocID="{286ABBC5-58F7-473E-AA8B-2E91E70750C6}" presName="posSpace" presStyleCnt="0"/>
      <dgm:spPr/>
    </dgm:pt>
    <dgm:pt modelId="{972A2B06-7501-4F65-AB6A-01301327CF1B}" type="pres">
      <dgm:prSet presAssocID="{286ABBC5-58F7-473E-AA8B-2E91E70750C6}" presName="vertFlow" presStyleCnt="0"/>
      <dgm:spPr/>
    </dgm:pt>
    <dgm:pt modelId="{5333E2BB-C8F9-420E-82FD-47E5CF9E1222}" type="pres">
      <dgm:prSet presAssocID="{286ABBC5-58F7-473E-AA8B-2E91E70750C6}" presName="topSpace" presStyleCnt="0"/>
      <dgm:spPr/>
    </dgm:pt>
    <dgm:pt modelId="{CB21D72E-A1D5-408E-AF4B-A84155B3F7C0}" type="pres">
      <dgm:prSet presAssocID="{286ABBC5-58F7-473E-AA8B-2E91E70750C6}" presName="firstComp" presStyleCnt="0"/>
      <dgm:spPr/>
    </dgm:pt>
    <dgm:pt modelId="{DA5F6FB2-EDDC-4777-9334-C7515166B03E}" type="pres">
      <dgm:prSet presAssocID="{286ABBC5-58F7-473E-AA8B-2E91E70750C6}" presName="firstChild" presStyleLbl="bgAccFollowNode1" presStyleIdx="0" presStyleCnt="4"/>
      <dgm:spPr/>
    </dgm:pt>
    <dgm:pt modelId="{AB000610-EF31-4CEB-84F7-54F983DF30F6}" type="pres">
      <dgm:prSet presAssocID="{286ABBC5-58F7-473E-AA8B-2E91E70750C6}" presName="firstChildTx" presStyleLbl="bgAccFollowNode1" presStyleIdx="0" presStyleCnt="4">
        <dgm:presLayoutVars>
          <dgm:bulletEnabled val="1"/>
        </dgm:presLayoutVars>
      </dgm:prSet>
      <dgm:spPr/>
    </dgm:pt>
    <dgm:pt modelId="{5ED426DB-F1C0-4E4A-83A3-8A8EF950CCAA}" type="pres">
      <dgm:prSet presAssocID="{EE80EE25-3AFC-4088-BA51-2A82089980FF}" presName="comp" presStyleCnt="0"/>
      <dgm:spPr/>
    </dgm:pt>
    <dgm:pt modelId="{AFA2BC54-7FA5-4E24-BB93-DC4349FFF507}" type="pres">
      <dgm:prSet presAssocID="{EE80EE25-3AFC-4088-BA51-2A82089980FF}" presName="child" presStyleLbl="bgAccFollowNode1" presStyleIdx="1" presStyleCnt="4" custLinFactNeighborY="10404"/>
      <dgm:spPr/>
    </dgm:pt>
    <dgm:pt modelId="{67B67CD7-DFC2-482E-B6D6-2CB653228FAF}" type="pres">
      <dgm:prSet presAssocID="{EE80EE25-3AFC-4088-BA51-2A82089980FF}" presName="childTx" presStyleLbl="bgAccFollowNode1" presStyleIdx="1" presStyleCnt="4">
        <dgm:presLayoutVars>
          <dgm:bulletEnabled val="1"/>
        </dgm:presLayoutVars>
      </dgm:prSet>
      <dgm:spPr/>
    </dgm:pt>
    <dgm:pt modelId="{7D0FE5F0-2032-4A81-B5D3-2817F745AB3F}" type="pres">
      <dgm:prSet presAssocID="{286ABBC5-58F7-473E-AA8B-2E91E70750C6}" presName="negSpace" presStyleCnt="0"/>
      <dgm:spPr/>
    </dgm:pt>
    <dgm:pt modelId="{8AEFB177-3567-4F9C-ADFA-86FD496F89A5}" type="pres">
      <dgm:prSet presAssocID="{286ABBC5-58F7-473E-AA8B-2E91E70750C6}" presName="circle" presStyleLbl="node1" presStyleIdx="0" presStyleCnt="2"/>
      <dgm:spPr/>
    </dgm:pt>
    <dgm:pt modelId="{7C323601-DB20-4C67-BC2F-0731E438A1BD}" type="pres">
      <dgm:prSet presAssocID="{D01847F7-E27D-4A94-B389-59EF9FE93446}" presName="transSpace" presStyleCnt="0"/>
      <dgm:spPr/>
    </dgm:pt>
    <dgm:pt modelId="{EE55FE83-50F1-4922-A816-37B63C64E9D4}" type="pres">
      <dgm:prSet presAssocID="{540354A9-37D3-4BCB-A4DA-DB6B26301D12}" presName="posSpace" presStyleCnt="0"/>
      <dgm:spPr/>
    </dgm:pt>
    <dgm:pt modelId="{41992FD5-B01B-42D0-855C-982B7738717F}" type="pres">
      <dgm:prSet presAssocID="{540354A9-37D3-4BCB-A4DA-DB6B26301D12}" presName="vertFlow" presStyleCnt="0"/>
      <dgm:spPr/>
    </dgm:pt>
    <dgm:pt modelId="{F6A19AC6-2C3E-470F-8399-31881842D52B}" type="pres">
      <dgm:prSet presAssocID="{540354A9-37D3-4BCB-A4DA-DB6B26301D12}" presName="topSpace" presStyleCnt="0"/>
      <dgm:spPr/>
    </dgm:pt>
    <dgm:pt modelId="{9A5E47A6-544D-4E2B-8A75-995ADC2DF475}" type="pres">
      <dgm:prSet presAssocID="{540354A9-37D3-4BCB-A4DA-DB6B26301D12}" presName="firstComp" presStyleCnt="0"/>
      <dgm:spPr/>
    </dgm:pt>
    <dgm:pt modelId="{FA4468D3-0997-4BA8-9D1B-81BB5F9B3BDF}" type="pres">
      <dgm:prSet presAssocID="{540354A9-37D3-4BCB-A4DA-DB6B26301D12}" presName="firstChild" presStyleLbl="bgAccFollowNode1" presStyleIdx="2" presStyleCnt="4"/>
      <dgm:spPr/>
    </dgm:pt>
    <dgm:pt modelId="{8D882DCC-ECE0-4A3A-B991-77A0838EA48C}" type="pres">
      <dgm:prSet presAssocID="{540354A9-37D3-4BCB-A4DA-DB6B26301D12}" presName="firstChildTx" presStyleLbl="bgAccFollowNode1" presStyleIdx="2" presStyleCnt="4">
        <dgm:presLayoutVars>
          <dgm:bulletEnabled val="1"/>
        </dgm:presLayoutVars>
      </dgm:prSet>
      <dgm:spPr/>
    </dgm:pt>
    <dgm:pt modelId="{EB795B18-8A53-4076-918B-C5638D8D8D0D}" type="pres">
      <dgm:prSet presAssocID="{F692C2BC-4456-4245-A9BB-57598AB536C8}" presName="comp" presStyleCnt="0"/>
      <dgm:spPr/>
    </dgm:pt>
    <dgm:pt modelId="{11448B15-61D3-41CC-9C34-E6699CFC8EF7}" type="pres">
      <dgm:prSet presAssocID="{F692C2BC-4456-4245-A9BB-57598AB536C8}" presName="child" presStyleLbl="bgAccFollowNode1" presStyleIdx="3" presStyleCnt="4" custLinFactNeighborY="10404"/>
      <dgm:spPr/>
    </dgm:pt>
    <dgm:pt modelId="{D9C1D451-868D-463E-89FF-C389F258DC08}" type="pres">
      <dgm:prSet presAssocID="{F692C2BC-4456-4245-A9BB-57598AB536C8}" presName="childTx" presStyleLbl="bgAccFollowNode1" presStyleIdx="3" presStyleCnt="4">
        <dgm:presLayoutVars>
          <dgm:bulletEnabled val="1"/>
        </dgm:presLayoutVars>
      </dgm:prSet>
      <dgm:spPr/>
    </dgm:pt>
    <dgm:pt modelId="{FB9D631D-8676-40D4-AEAB-0D6C54B304EC}" type="pres">
      <dgm:prSet presAssocID="{540354A9-37D3-4BCB-A4DA-DB6B26301D12}" presName="negSpace" presStyleCnt="0"/>
      <dgm:spPr/>
    </dgm:pt>
    <dgm:pt modelId="{CF1B36C0-D253-4504-A92C-1CF5BD4FFA99}" type="pres">
      <dgm:prSet presAssocID="{540354A9-37D3-4BCB-A4DA-DB6B26301D12}" presName="circle" presStyleLbl="node1" presStyleIdx="1" presStyleCnt="2"/>
      <dgm:spPr/>
    </dgm:pt>
  </dgm:ptLst>
  <dgm:cxnLst>
    <dgm:cxn modelId="{8EC33406-0057-44B8-99AB-C33FBA89EC53}" srcId="{540354A9-37D3-4BCB-A4DA-DB6B26301D12}" destId="{57130B15-42B2-41BF-936B-AE6B52ACFE3E}" srcOrd="0" destOrd="0" parTransId="{D3AB230F-4DD4-4C64-A6B9-C11DD5DFCFBF}" sibTransId="{734F5871-B062-4110-8100-A11A8A150E8D}"/>
    <dgm:cxn modelId="{5CE9821B-2EAC-4321-99A4-23392EC0AFE6}" type="presOf" srcId="{F692C2BC-4456-4245-A9BB-57598AB536C8}" destId="{11448B15-61D3-41CC-9C34-E6699CFC8EF7}" srcOrd="0" destOrd="0" presId="urn:microsoft.com/office/officeart/2005/8/layout/hList9"/>
    <dgm:cxn modelId="{AD07F92F-798F-495A-A5D3-A83133A86B3C}" type="presOf" srcId="{57130B15-42B2-41BF-936B-AE6B52ACFE3E}" destId="{FA4468D3-0997-4BA8-9D1B-81BB5F9B3BDF}" srcOrd="0" destOrd="0" presId="urn:microsoft.com/office/officeart/2005/8/layout/hList9"/>
    <dgm:cxn modelId="{FF6C2532-9290-479F-BE1A-39929ED746A1}" type="presOf" srcId="{EE80EE25-3AFC-4088-BA51-2A82089980FF}" destId="{67B67CD7-DFC2-482E-B6D6-2CB653228FAF}" srcOrd="1" destOrd="0" presId="urn:microsoft.com/office/officeart/2005/8/layout/hList9"/>
    <dgm:cxn modelId="{EB986240-91B2-45CE-8BCD-FDF01756523A}" type="presOf" srcId="{EE80EE25-3AFC-4088-BA51-2A82089980FF}" destId="{AFA2BC54-7FA5-4E24-BB93-DC4349FFF507}" srcOrd="0" destOrd="0" presId="urn:microsoft.com/office/officeart/2005/8/layout/hList9"/>
    <dgm:cxn modelId="{100C0268-1F72-4617-B494-DB63756B33BE}" srcId="{0E5479A1-84AE-4CB5-BFCF-9AFBAB76773C}" destId="{286ABBC5-58F7-473E-AA8B-2E91E70750C6}" srcOrd="0" destOrd="0" parTransId="{2F86DD16-549D-4826-BC33-B33A8A71E14B}" sibTransId="{D01847F7-E27D-4A94-B389-59EF9FE93446}"/>
    <dgm:cxn modelId="{52344E6C-69D3-4FC3-908E-B72FA5748ACE}" srcId="{540354A9-37D3-4BCB-A4DA-DB6B26301D12}" destId="{F692C2BC-4456-4245-A9BB-57598AB536C8}" srcOrd="1" destOrd="0" parTransId="{260B6B5F-57B7-45A5-AA02-5519D53C56DB}" sibTransId="{5ABFBF77-58C3-4650-BF9B-24B16116C690}"/>
    <dgm:cxn modelId="{87ACC670-AA41-4057-B2D3-B7864BAA2734}" type="presOf" srcId="{286ABBC5-58F7-473E-AA8B-2E91E70750C6}" destId="{8AEFB177-3567-4F9C-ADFA-86FD496F89A5}" srcOrd="0" destOrd="0" presId="urn:microsoft.com/office/officeart/2005/8/layout/hList9"/>
    <dgm:cxn modelId="{9209E250-6F4F-48C6-A5F9-5A4CEFE9A4BC}" type="presOf" srcId="{540354A9-37D3-4BCB-A4DA-DB6B26301D12}" destId="{CF1B36C0-D253-4504-A92C-1CF5BD4FFA99}" srcOrd="0" destOrd="0" presId="urn:microsoft.com/office/officeart/2005/8/layout/hList9"/>
    <dgm:cxn modelId="{81671672-B90F-4CE5-A756-0D5E86A5FB84}" type="presOf" srcId="{849D7411-32B8-4A82-86F3-C6F0DD31E504}" destId="{DA5F6FB2-EDDC-4777-9334-C7515166B03E}" srcOrd="0" destOrd="0" presId="urn:microsoft.com/office/officeart/2005/8/layout/hList9"/>
    <dgm:cxn modelId="{4F749A77-B60F-4DAE-9B97-A48347F6F98E}" srcId="{0E5479A1-84AE-4CB5-BFCF-9AFBAB76773C}" destId="{540354A9-37D3-4BCB-A4DA-DB6B26301D12}" srcOrd="1" destOrd="0" parTransId="{E7B25F8E-08BA-4C27-A854-9120BEB8217A}" sibTransId="{D5C03E5E-3804-4001-94A1-C681CFF9A1CB}"/>
    <dgm:cxn modelId="{A663797D-EFA4-4356-9605-A2ECE5391255}" type="presOf" srcId="{0E5479A1-84AE-4CB5-BFCF-9AFBAB76773C}" destId="{874F061A-F2A0-44D8-9A0B-171B11AB0919}" srcOrd="0" destOrd="0" presId="urn:microsoft.com/office/officeart/2005/8/layout/hList9"/>
    <dgm:cxn modelId="{AB6D99BA-06DE-4B55-904B-76D1FAF28EBA}" type="presOf" srcId="{F692C2BC-4456-4245-A9BB-57598AB536C8}" destId="{D9C1D451-868D-463E-89FF-C389F258DC08}" srcOrd="1" destOrd="0" presId="urn:microsoft.com/office/officeart/2005/8/layout/hList9"/>
    <dgm:cxn modelId="{68A324C1-39C9-4A23-A1CF-BE68B58B0288}" srcId="{286ABBC5-58F7-473E-AA8B-2E91E70750C6}" destId="{EE80EE25-3AFC-4088-BA51-2A82089980FF}" srcOrd="1" destOrd="0" parTransId="{12E4AA8B-9AD4-4586-98B3-49978B3FE5FB}" sibTransId="{A23B59F5-D6BE-489F-A079-3E2C07833593}"/>
    <dgm:cxn modelId="{EF876DC8-C11B-4696-820E-E2781396F26D}" type="presOf" srcId="{849D7411-32B8-4A82-86F3-C6F0DD31E504}" destId="{AB000610-EF31-4CEB-84F7-54F983DF30F6}" srcOrd="1" destOrd="0" presId="urn:microsoft.com/office/officeart/2005/8/layout/hList9"/>
    <dgm:cxn modelId="{103BAECC-9063-40BC-B4DB-3DBBD5B9D09E}" srcId="{286ABBC5-58F7-473E-AA8B-2E91E70750C6}" destId="{849D7411-32B8-4A82-86F3-C6F0DD31E504}" srcOrd="0" destOrd="0" parTransId="{8B3EE0EE-059E-4E87-8DB4-BC6638F3E340}" sibTransId="{9DEBCF06-F8A5-4304-8F29-C9DF7FEFC733}"/>
    <dgm:cxn modelId="{A4D42DD4-30BC-4669-B829-9EECA6266621}" type="presOf" srcId="{57130B15-42B2-41BF-936B-AE6B52ACFE3E}" destId="{8D882DCC-ECE0-4A3A-B991-77A0838EA48C}" srcOrd="1" destOrd="0" presId="urn:microsoft.com/office/officeart/2005/8/layout/hList9"/>
    <dgm:cxn modelId="{A28B75CF-A80F-4187-AFC3-655E12B194FD}" type="presParOf" srcId="{874F061A-F2A0-44D8-9A0B-171B11AB0919}" destId="{0D4D0FCE-EC70-46B5-9116-B0B53F8F7634}" srcOrd="0" destOrd="0" presId="urn:microsoft.com/office/officeart/2005/8/layout/hList9"/>
    <dgm:cxn modelId="{DB4764AC-D1FB-4803-B93C-BB941D5A6690}" type="presParOf" srcId="{874F061A-F2A0-44D8-9A0B-171B11AB0919}" destId="{972A2B06-7501-4F65-AB6A-01301327CF1B}" srcOrd="1" destOrd="0" presId="urn:microsoft.com/office/officeart/2005/8/layout/hList9"/>
    <dgm:cxn modelId="{5CFAA26F-091D-4B1C-8F00-EA68D1DAD4F0}" type="presParOf" srcId="{972A2B06-7501-4F65-AB6A-01301327CF1B}" destId="{5333E2BB-C8F9-420E-82FD-47E5CF9E1222}" srcOrd="0" destOrd="0" presId="urn:microsoft.com/office/officeart/2005/8/layout/hList9"/>
    <dgm:cxn modelId="{546D9699-82AE-49F3-B2DA-C0E2A8732F8F}" type="presParOf" srcId="{972A2B06-7501-4F65-AB6A-01301327CF1B}" destId="{CB21D72E-A1D5-408E-AF4B-A84155B3F7C0}" srcOrd="1" destOrd="0" presId="urn:microsoft.com/office/officeart/2005/8/layout/hList9"/>
    <dgm:cxn modelId="{D6A8AAB0-82AA-4C14-9655-B61E22BB2DF7}" type="presParOf" srcId="{CB21D72E-A1D5-408E-AF4B-A84155B3F7C0}" destId="{DA5F6FB2-EDDC-4777-9334-C7515166B03E}" srcOrd="0" destOrd="0" presId="urn:microsoft.com/office/officeart/2005/8/layout/hList9"/>
    <dgm:cxn modelId="{B140A3E1-629B-4037-95E2-C33E9201F0D5}" type="presParOf" srcId="{CB21D72E-A1D5-408E-AF4B-A84155B3F7C0}" destId="{AB000610-EF31-4CEB-84F7-54F983DF30F6}" srcOrd="1" destOrd="0" presId="urn:microsoft.com/office/officeart/2005/8/layout/hList9"/>
    <dgm:cxn modelId="{8A898F5E-CE0B-4D70-920A-6BD116C95804}" type="presParOf" srcId="{972A2B06-7501-4F65-AB6A-01301327CF1B}" destId="{5ED426DB-F1C0-4E4A-83A3-8A8EF950CCAA}" srcOrd="2" destOrd="0" presId="urn:microsoft.com/office/officeart/2005/8/layout/hList9"/>
    <dgm:cxn modelId="{30690551-3621-4B89-AAD4-2597B8B15842}" type="presParOf" srcId="{5ED426DB-F1C0-4E4A-83A3-8A8EF950CCAA}" destId="{AFA2BC54-7FA5-4E24-BB93-DC4349FFF507}" srcOrd="0" destOrd="0" presId="urn:microsoft.com/office/officeart/2005/8/layout/hList9"/>
    <dgm:cxn modelId="{8AD73578-D9A1-4EBB-8774-6DA93AC6E340}" type="presParOf" srcId="{5ED426DB-F1C0-4E4A-83A3-8A8EF950CCAA}" destId="{67B67CD7-DFC2-482E-B6D6-2CB653228FAF}" srcOrd="1" destOrd="0" presId="urn:microsoft.com/office/officeart/2005/8/layout/hList9"/>
    <dgm:cxn modelId="{B59C72BC-EB69-4E1F-84FF-1EED0711DFD4}" type="presParOf" srcId="{874F061A-F2A0-44D8-9A0B-171B11AB0919}" destId="{7D0FE5F0-2032-4A81-B5D3-2817F745AB3F}" srcOrd="2" destOrd="0" presId="urn:microsoft.com/office/officeart/2005/8/layout/hList9"/>
    <dgm:cxn modelId="{C116CAEC-F53B-43E3-9B4C-D52953701A7D}" type="presParOf" srcId="{874F061A-F2A0-44D8-9A0B-171B11AB0919}" destId="{8AEFB177-3567-4F9C-ADFA-86FD496F89A5}" srcOrd="3" destOrd="0" presId="urn:microsoft.com/office/officeart/2005/8/layout/hList9"/>
    <dgm:cxn modelId="{DB119C18-E0C9-4A1F-90B2-263A8DB2A5C4}" type="presParOf" srcId="{874F061A-F2A0-44D8-9A0B-171B11AB0919}" destId="{7C323601-DB20-4C67-BC2F-0731E438A1BD}" srcOrd="4" destOrd="0" presId="urn:microsoft.com/office/officeart/2005/8/layout/hList9"/>
    <dgm:cxn modelId="{D7DD7240-3766-4D1C-85C3-450DE61990FD}" type="presParOf" srcId="{874F061A-F2A0-44D8-9A0B-171B11AB0919}" destId="{EE55FE83-50F1-4922-A816-37B63C64E9D4}" srcOrd="5" destOrd="0" presId="urn:microsoft.com/office/officeart/2005/8/layout/hList9"/>
    <dgm:cxn modelId="{89F4C366-06B2-471F-8710-C7FE5E254766}" type="presParOf" srcId="{874F061A-F2A0-44D8-9A0B-171B11AB0919}" destId="{41992FD5-B01B-42D0-855C-982B7738717F}" srcOrd="6" destOrd="0" presId="urn:microsoft.com/office/officeart/2005/8/layout/hList9"/>
    <dgm:cxn modelId="{7E4D237A-5255-48E7-A6FA-75AD78D71E8A}" type="presParOf" srcId="{41992FD5-B01B-42D0-855C-982B7738717F}" destId="{F6A19AC6-2C3E-470F-8399-31881842D52B}" srcOrd="0" destOrd="0" presId="urn:microsoft.com/office/officeart/2005/8/layout/hList9"/>
    <dgm:cxn modelId="{3FA3E0A8-DC18-4B6F-83FB-86DF982D4EAC}" type="presParOf" srcId="{41992FD5-B01B-42D0-855C-982B7738717F}" destId="{9A5E47A6-544D-4E2B-8A75-995ADC2DF475}" srcOrd="1" destOrd="0" presId="urn:microsoft.com/office/officeart/2005/8/layout/hList9"/>
    <dgm:cxn modelId="{AA5EA6C5-7B57-422B-8067-7833189C88E6}" type="presParOf" srcId="{9A5E47A6-544D-4E2B-8A75-995ADC2DF475}" destId="{FA4468D3-0997-4BA8-9D1B-81BB5F9B3BDF}" srcOrd="0" destOrd="0" presId="urn:microsoft.com/office/officeart/2005/8/layout/hList9"/>
    <dgm:cxn modelId="{F4E52E36-78B0-4015-84F4-4225B5AD7B93}" type="presParOf" srcId="{9A5E47A6-544D-4E2B-8A75-995ADC2DF475}" destId="{8D882DCC-ECE0-4A3A-B991-77A0838EA48C}" srcOrd="1" destOrd="0" presId="urn:microsoft.com/office/officeart/2005/8/layout/hList9"/>
    <dgm:cxn modelId="{33613B5D-36EA-47D1-B481-C07FD3EC7B25}" type="presParOf" srcId="{41992FD5-B01B-42D0-855C-982B7738717F}" destId="{EB795B18-8A53-4076-918B-C5638D8D8D0D}" srcOrd="2" destOrd="0" presId="urn:microsoft.com/office/officeart/2005/8/layout/hList9"/>
    <dgm:cxn modelId="{2317D7EB-B868-48E3-BC60-67FD2C9FA682}" type="presParOf" srcId="{EB795B18-8A53-4076-918B-C5638D8D8D0D}" destId="{11448B15-61D3-41CC-9C34-E6699CFC8EF7}" srcOrd="0" destOrd="0" presId="urn:microsoft.com/office/officeart/2005/8/layout/hList9"/>
    <dgm:cxn modelId="{2B2ECFB2-9A80-4B11-9C8B-BD666A71F75A}" type="presParOf" srcId="{EB795B18-8A53-4076-918B-C5638D8D8D0D}" destId="{D9C1D451-868D-463E-89FF-C389F258DC08}" srcOrd="1" destOrd="0" presId="urn:microsoft.com/office/officeart/2005/8/layout/hList9"/>
    <dgm:cxn modelId="{43E78FBE-FD01-412D-9440-D5B938E78BA4}" type="presParOf" srcId="{874F061A-F2A0-44D8-9A0B-171B11AB0919}" destId="{FB9D631D-8676-40D4-AEAB-0D6C54B304EC}" srcOrd="7" destOrd="0" presId="urn:microsoft.com/office/officeart/2005/8/layout/hList9"/>
    <dgm:cxn modelId="{043A8FC7-F7F9-4A2C-91AF-894A3143C063}" type="presParOf" srcId="{874F061A-F2A0-44D8-9A0B-171B11AB0919}" destId="{CF1B36C0-D253-4504-A92C-1CF5BD4FFA99}" srcOrd="8" destOrd="0" presId="urn:microsoft.com/office/officeart/2005/8/layout/hList9"/>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5F6FB2-EDDC-4777-9334-C7515166B03E}">
      <dsp:nvSpPr>
        <dsp:cNvPr id="0" name=""/>
        <dsp:cNvSpPr/>
      </dsp:nvSpPr>
      <dsp:spPr>
        <a:xfrm>
          <a:off x="758686" y="757916"/>
          <a:ext cx="1420871" cy="9477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56896" rIns="56896" bIns="56896" numCol="1" spcCol="1270" anchor="ctr" anchorCtr="0">
          <a:noAutofit/>
        </a:bodyPr>
        <a:lstStyle/>
        <a:p>
          <a:pPr marL="0" lvl="0" indent="0" algn="l" defTabSz="355600">
            <a:lnSpc>
              <a:spcPct val="90000"/>
            </a:lnSpc>
            <a:spcBef>
              <a:spcPct val="0"/>
            </a:spcBef>
            <a:spcAft>
              <a:spcPct val="35000"/>
            </a:spcAft>
            <a:buNone/>
          </a:pPr>
          <a:r>
            <a:rPr lang="fr-FR" sz="800" kern="1200" dirty="0"/>
            <a:t>Interface pour tous les agents</a:t>
          </a:r>
        </a:p>
      </dsp:txBody>
      <dsp:txXfrm>
        <a:off x="986025" y="757916"/>
        <a:ext cx="1193531" cy="947720"/>
      </dsp:txXfrm>
    </dsp:sp>
    <dsp:sp modelId="{AFA2BC54-7FA5-4E24-BB93-DC4349FFF507}">
      <dsp:nvSpPr>
        <dsp:cNvPr id="0" name=""/>
        <dsp:cNvSpPr/>
      </dsp:nvSpPr>
      <dsp:spPr>
        <a:xfrm>
          <a:off x="758686" y="1804238"/>
          <a:ext cx="1420871" cy="9477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56896" rIns="56896" bIns="56896" numCol="1" spcCol="1270" anchor="ctr" anchorCtr="0">
          <a:noAutofit/>
        </a:bodyPr>
        <a:lstStyle/>
        <a:p>
          <a:pPr marL="0" lvl="0" indent="0" algn="l" defTabSz="355600">
            <a:lnSpc>
              <a:spcPct val="90000"/>
            </a:lnSpc>
            <a:spcBef>
              <a:spcPct val="0"/>
            </a:spcBef>
            <a:spcAft>
              <a:spcPct val="35000"/>
            </a:spcAft>
            <a:buNone/>
          </a:pPr>
          <a:r>
            <a:rPr lang="fr-FR" sz="800" kern="1200" dirty="0"/>
            <a:t>Permet de participer à une campagne de gestion ou de solliciter un service RH  </a:t>
          </a:r>
        </a:p>
      </dsp:txBody>
      <dsp:txXfrm>
        <a:off x="986025" y="1804238"/>
        <a:ext cx="1193531" cy="947720"/>
      </dsp:txXfrm>
    </dsp:sp>
    <dsp:sp modelId="{8AEFB177-3567-4F9C-ADFA-86FD496F89A5}">
      <dsp:nvSpPr>
        <dsp:cNvPr id="0" name=""/>
        <dsp:cNvSpPr/>
      </dsp:nvSpPr>
      <dsp:spPr>
        <a:xfrm>
          <a:off x="888" y="379017"/>
          <a:ext cx="947247" cy="947247"/>
        </a:xfrm>
        <a:prstGeom prst="ellipse">
          <a:avLst/>
        </a:prstGeom>
        <a:solidFill>
          <a:srgbClr val="00009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r>
            <a:rPr lang="fr-FR" sz="900" kern="1200" dirty="0"/>
            <a:t>Colibris – Portail des démarches</a:t>
          </a:r>
        </a:p>
      </dsp:txBody>
      <dsp:txXfrm>
        <a:off x="139609" y="517738"/>
        <a:ext cx="669805" cy="669805"/>
      </dsp:txXfrm>
    </dsp:sp>
    <dsp:sp modelId="{FA4468D3-0997-4BA8-9D1B-81BB5F9B3BDF}">
      <dsp:nvSpPr>
        <dsp:cNvPr id="0" name=""/>
        <dsp:cNvSpPr/>
      </dsp:nvSpPr>
      <dsp:spPr>
        <a:xfrm>
          <a:off x="3126804" y="757916"/>
          <a:ext cx="1420871" cy="9477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56896" rIns="56896" bIns="56896" numCol="1" spcCol="1270" anchor="ctr" anchorCtr="0">
          <a:noAutofit/>
        </a:bodyPr>
        <a:lstStyle/>
        <a:p>
          <a:pPr marL="0" lvl="0" indent="0" algn="l" defTabSz="355600">
            <a:lnSpc>
              <a:spcPct val="90000"/>
            </a:lnSpc>
            <a:spcBef>
              <a:spcPct val="0"/>
            </a:spcBef>
            <a:spcAft>
              <a:spcPct val="35000"/>
            </a:spcAft>
            <a:buNone/>
          </a:pPr>
          <a:r>
            <a:rPr lang="fr-FR" sz="800" kern="1200" dirty="0"/>
            <a:t>Interface réservée aux instructeurs de dossiers (Chefs d’établissement, gestionnaires au rectorat…)</a:t>
          </a:r>
        </a:p>
      </dsp:txBody>
      <dsp:txXfrm>
        <a:off x="3354143" y="757916"/>
        <a:ext cx="1193531" cy="947720"/>
      </dsp:txXfrm>
    </dsp:sp>
    <dsp:sp modelId="{11448B15-61D3-41CC-9C34-E6699CFC8EF7}">
      <dsp:nvSpPr>
        <dsp:cNvPr id="0" name=""/>
        <dsp:cNvSpPr/>
      </dsp:nvSpPr>
      <dsp:spPr>
        <a:xfrm>
          <a:off x="3126804" y="1804238"/>
          <a:ext cx="1420871" cy="9477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56896" rIns="56896" bIns="56896" numCol="1" spcCol="1270" anchor="ctr" anchorCtr="0">
          <a:noAutofit/>
        </a:bodyPr>
        <a:lstStyle/>
        <a:p>
          <a:pPr marL="0" lvl="0" indent="0" algn="l" defTabSz="355600">
            <a:lnSpc>
              <a:spcPct val="90000"/>
            </a:lnSpc>
            <a:spcBef>
              <a:spcPct val="0"/>
            </a:spcBef>
            <a:spcAft>
              <a:spcPct val="35000"/>
            </a:spcAft>
            <a:buNone/>
          </a:pPr>
          <a:r>
            <a:rPr lang="fr-FR" sz="800" kern="1200" dirty="0"/>
            <a:t>Permet la consultation et le traitement des demandes formulées par les agents sur Colibris – Portail des démarches</a:t>
          </a:r>
        </a:p>
      </dsp:txBody>
      <dsp:txXfrm>
        <a:off x="3354143" y="1804238"/>
        <a:ext cx="1193531" cy="947720"/>
      </dsp:txXfrm>
    </dsp:sp>
    <dsp:sp modelId="{CF1B36C0-D253-4504-A92C-1CF5BD4FFA99}">
      <dsp:nvSpPr>
        <dsp:cNvPr id="0" name=""/>
        <dsp:cNvSpPr/>
      </dsp:nvSpPr>
      <dsp:spPr>
        <a:xfrm>
          <a:off x="2369006" y="379017"/>
          <a:ext cx="947247" cy="947247"/>
        </a:xfrm>
        <a:prstGeom prst="ellipse">
          <a:avLst/>
        </a:prstGeom>
        <a:solidFill>
          <a:schemeClr val="accent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r>
            <a:rPr lang="fr-FR" sz="900" kern="1200" dirty="0"/>
            <a:t>Colibris - Gestionnaire</a:t>
          </a:r>
        </a:p>
      </dsp:txBody>
      <dsp:txXfrm>
        <a:off x="2507727" y="517738"/>
        <a:ext cx="669805" cy="669805"/>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358BE3-B3CA-44AC-AED4-EBCD771A7D93}" type="datetimeFigureOut">
              <a:rPr lang="fr-FR" smtClean="0"/>
              <a:t>24/06/2026</a:t>
            </a:fld>
            <a:endParaRPr lang="fr-FR"/>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37EF497-0602-4DC1-9E6E-1021A58AC729}" type="slidenum">
              <a:rPr lang="fr-FR" smtClean="0"/>
              <a:t>‹N°›</a:t>
            </a:fld>
            <a:endParaRPr lang="fr-FR"/>
          </a:p>
        </p:txBody>
      </p:sp>
    </p:spTree>
    <p:extLst>
      <p:ext uri="{BB962C8B-B14F-4D97-AF65-F5344CB8AC3E}">
        <p14:creationId xmlns:p14="http://schemas.microsoft.com/office/powerpoint/2010/main" val="31335235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fld id="{D680E798-53FF-4C51-A981-953463752515}" type="datetimeFigureOut">
              <a:rPr lang="fr-FR" smtClean="0"/>
              <a:pPr/>
              <a:t>24/06/2026</a:t>
            </a:fld>
            <a:endParaRPr lang="fr-FR" dirty="0"/>
          </a:p>
        </p:txBody>
      </p:sp>
      <p:sp>
        <p:nvSpPr>
          <p:cNvPr id="4" name="Espace réservé de l'image des diapositives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defRPr>
            </a:lvl1pPr>
          </a:lstStyle>
          <a:p>
            <a:fld id="{1B06CD8F-B7ED-4A05-9FB1-A01CC0EF02CC}" type="slidenum">
              <a:rPr lang="fr-FR" smtClean="0"/>
              <a:pPr/>
              <a:t>‹N°›</a:t>
            </a:fld>
            <a:endParaRPr lang="fr-FR" dirty="0"/>
          </a:p>
        </p:txBody>
      </p:sp>
    </p:spTree>
    <p:extLst>
      <p:ext uri="{BB962C8B-B14F-4D97-AF65-F5344CB8AC3E}">
        <p14:creationId xmlns:p14="http://schemas.microsoft.com/office/powerpoint/2010/main" val="411662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a:t>
            </a:fld>
            <a:endParaRPr lang="fr-FR" dirty="0"/>
          </a:p>
        </p:txBody>
      </p:sp>
    </p:spTree>
    <p:extLst>
      <p:ext uri="{BB962C8B-B14F-4D97-AF65-F5344CB8AC3E}">
        <p14:creationId xmlns:p14="http://schemas.microsoft.com/office/powerpoint/2010/main" val="6523547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mailto:ce.colibris@ac-creteil.fr"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mailto:ce.colibris@ac-creteil.fr"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mailto:ce.colibris@ac-creteil.fr"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mailto:ce.colibris@ac-creteil.fr"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mailto:ce.colibris@ac-creteil.fr"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mailto:ce.colibris@ac-creteil.fr"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4963500"/>
            <a:ext cx="180000" cy="180000"/>
          </a:xfrm>
          <a:ln>
            <a:solidFill>
              <a:schemeClr val="tx1">
                <a:alpha val="0"/>
              </a:schemeClr>
            </a:solidFill>
          </a:ln>
        </p:spPr>
        <p:txBody>
          <a:bodyPr/>
          <a:lstStyle>
            <a:lvl1pPr>
              <a:defRPr sz="100">
                <a:solidFill>
                  <a:schemeClr val="tx1">
                    <a:alpha val="0"/>
                  </a:schemeClr>
                </a:solidFill>
              </a:defRPr>
            </a:lvl1pPr>
          </a:lstStyle>
          <a:p>
            <a:fld id="{892D36DC-47D7-B040-BE26-24B80046813C}" type="datetime1">
              <a:rPr lang="fr-FR" smtClean="0"/>
              <a:t>24/06/2026</a:t>
            </a:fld>
            <a:endParaRPr lang="fr-FR" dirty="0"/>
          </a:p>
        </p:txBody>
      </p:sp>
      <p:sp>
        <p:nvSpPr>
          <p:cNvPr id="5" name="Espace réservé du pied de page 4"/>
          <p:cNvSpPr>
            <a:spLocks noGrp="1"/>
          </p:cNvSpPr>
          <p:nvPr>
            <p:ph type="ftr" sz="quarter" idx="11"/>
          </p:nvPr>
        </p:nvSpPr>
        <p:spPr bwMode="gray">
          <a:xfrm>
            <a:off x="720000" y="3919897"/>
            <a:ext cx="4284048" cy="900000"/>
          </a:xfrm>
        </p:spPr>
        <p:txBody>
          <a:bodyPr anchor="b" anchorCtr="0"/>
          <a:lstStyle>
            <a:lvl1pPr>
              <a:defRPr sz="1150"/>
            </a:lvl1pPr>
          </a:lstStyle>
          <a:p>
            <a:r>
              <a:rPr lang="fr-FR" dirty="0"/>
              <a:t>Mission d’appui à la modernisation – </a:t>
            </a:r>
            <a:r>
              <a:rPr lang="fr-FR" dirty="0">
                <a:hlinkClick r:id="rId2"/>
              </a:rPr>
              <a:t>ce.colibris@ac-creteil.fr</a:t>
            </a:r>
            <a:endParaRPr lang="fr-FR" dirty="0"/>
          </a:p>
        </p:txBody>
      </p:sp>
      <p:sp>
        <p:nvSpPr>
          <p:cNvPr id="6" name="Espace réservé du numéro de diapositive 5"/>
          <p:cNvSpPr>
            <a:spLocks noGrp="1"/>
          </p:cNvSpPr>
          <p:nvPr>
            <p:ph type="sldNum" sz="quarter" idx="12"/>
          </p:nvPr>
        </p:nvSpPr>
        <p:spPr bwMode="gray">
          <a:xfrm>
            <a:off x="0" y="4963500"/>
            <a:ext cx="180000" cy="180000"/>
          </a:xfrm>
          <a:ln>
            <a:solidFill>
              <a:schemeClr val="tx1">
                <a:alpha val="0"/>
              </a:schemeClr>
            </a:solidFill>
          </a:ln>
        </p:spPr>
        <p:txBody>
          <a:bodyPr/>
          <a:lstStyle>
            <a:lvl1pPr>
              <a:defRPr sz="100">
                <a:solidFill>
                  <a:schemeClr val="tx1">
                    <a:alpha val="0"/>
                  </a:schemeClr>
                </a:solidFill>
              </a:defRPr>
            </a:lvl1pPr>
          </a:lstStyle>
          <a:p>
            <a:fld id="{10C140CD-8AED-46FF-A9A2-77308F3F39AE}" type="slidenum">
              <a:rPr lang="fr-FR" smtClean="0"/>
              <a:pPr/>
              <a:t>‹N°›</a:t>
            </a:fld>
            <a:endParaRPr lang="fr-FR" dirty="0"/>
          </a:p>
        </p:txBody>
      </p:sp>
      <p:sp>
        <p:nvSpPr>
          <p:cNvPr id="7" name="Titre 6"/>
          <p:cNvSpPr>
            <a:spLocks noGrp="1"/>
          </p:cNvSpPr>
          <p:nvPr>
            <p:ph type="title" hasCustomPrompt="1"/>
          </p:nvPr>
        </p:nvSpPr>
        <p:spPr bwMode="gray">
          <a:xfrm>
            <a:off x="0" y="0"/>
            <a:ext cx="180000" cy="180000"/>
          </a:xfrm>
          <a:ln>
            <a:solidFill>
              <a:schemeClr val="tx1">
                <a:alpha val="0"/>
              </a:schemeClr>
            </a:solidFill>
          </a:ln>
        </p:spPr>
        <p:txBody>
          <a:bodyPr/>
          <a:lstStyle>
            <a:lvl1pPr>
              <a:defRPr sz="100">
                <a:solidFill>
                  <a:schemeClr val="tx1">
                    <a:alpha val="0"/>
                  </a:schemeClr>
                </a:solidFill>
              </a:defRPr>
            </a:lvl1pPr>
          </a:lstStyle>
          <a:p>
            <a:r>
              <a:rPr lang="fr-FR" dirty="0"/>
              <a:t>Titre</a:t>
            </a:r>
          </a:p>
        </p:txBody>
      </p:sp>
      <p:pic>
        <p:nvPicPr>
          <p:cNvPr id="9" name="Image 8"/>
          <p:cNvPicPr/>
          <p:nvPr userDrawn="1"/>
        </p:nvPicPr>
        <p:blipFill rotWithShape="1">
          <a:blip r:embed="rId3">
            <a:extLst>
              <a:ext uri="{28A0092B-C50C-407E-A947-70E740481C1C}">
                <a14:useLocalDpi xmlns:a14="http://schemas.microsoft.com/office/drawing/2010/main" val="0"/>
              </a:ext>
            </a:extLst>
          </a:blip>
          <a:srcRect r="63400" b="26954"/>
          <a:stretch/>
        </p:blipFill>
        <p:spPr bwMode="auto">
          <a:xfrm>
            <a:off x="323529" y="187562"/>
            <a:ext cx="2971197" cy="275379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32610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re et sous-titre">
    <p:spTree>
      <p:nvGrpSpPr>
        <p:cNvPr id="1" name=""/>
        <p:cNvGrpSpPr/>
        <p:nvPr/>
      </p:nvGrpSpPr>
      <p:grpSpPr>
        <a:xfrm>
          <a:off x="0" y="0"/>
          <a:ext cx="0" cy="0"/>
          <a:chOff x="0" y="0"/>
          <a:chExt cx="0" cy="0"/>
        </a:xfrm>
      </p:grpSpPr>
      <p:sp>
        <p:nvSpPr>
          <p:cNvPr id="7" name="Titre 6"/>
          <p:cNvSpPr>
            <a:spLocks noGrp="1"/>
          </p:cNvSpPr>
          <p:nvPr>
            <p:ph type="title" hasCustomPrompt="1"/>
          </p:nvPr>
        </p:nvSpPr>
        <p:spPr bwMode="gray">
          <a:xfrm>
            <a:off x="0" y="0"/>
            <a:ext cx="180000" cy="180000"/>
          </a:xfrm>
          <a:ln>
            <a:solidFill>
              <a:schemeClr val="tx1">
                <a:alpha val="0"/>
              </a:schemeClr>
            </a:solidFill>
          </a:ln>
        </p:spPr>
        <p:txBody>
          <a:bodyPr/>
          <a:lstStyle>
            <a:lvl1pPr>
              <a:defRPr sz="100">
                <a:solidFill>
                  <a:schemeClr val="tx1">
                    <a:alpha val="0"/>
                  </a:schemeClr>
                </a:solidFill>
              </a:defRPr>
            </a:lvl1pPr>
          </a:lstStyle>
          <a:p>
            <a:r>
              <a:rPr lang="fr-FR" dirty="0"/>
              <a:t>Titre</a:t>
            </a:r>
          </a:p>
        </p:txBody>
      </p:sp>
      <p:sp>
        <p:nvSpPr>
          <p:cNvPr id="2" name="Espace réservé de la date 1"/>
          <p:cNvSpPr>
            <a:spLocks noGrp="1"/>
          </p:cNvSpPr>
          <p:nvPr>
            <p:ph type="dt" sz="half" idx="10"/>
          </p:nvPr>
        </p:nvSpPr>
        <p:spPr bwMode="gray"/>
        <p:txBody>
          <a:bodyPr/>
          <a:lstStyle/>
          <a:p>
            <a:pPr algn="r"/>
            <a:fld id="{8F547606-1F2D-284F-A910-869EFDAF24C4}" type="datetime1">
              <a:rPr lang="fr-FR" cap="all" smtClean="0"/>
              <a:t>24/06/2026</a:t>
            </a:fld>
            <a:endParaRPr lang="fr-FR" cap="all" dirty="0"/>
          </a:p>
        </p:txBody>
      </p:sp>
      <p:sp>
        <p:nvSpPr>
          <p:cNvPr id="3" name="Espace réservé du pied de page 2"/>
          <p:cNvSpPr>
            <a:spLocks noGrp="1"/>
          </p:cNvSpPr>
          <p:nvPr>
            <p:ph type="ftr" sz="quarter" idx="11"/>
          </p:nvPr>
        </p:nvSpPr>
        <p:spPr bwMode="gray"/>
        <p:txBody>
          <a:bodyPr/>
          <a:lstStyle/>
          <a:p>
            <a:r>
              <a:rPr lang="fr-FR" dirty="0"/>
              <a:t>Mission d’appui à la modernisation – </a:t>
            </a:r>
            <a:r>
              <a:rPr lang="fr-FR" dirty="0">
                <a:hlinkClick r:id="rId2"/>
              </a:rPr>
              <a:t>ce.colibris@ac-creteil.fr</a:t>
            </a:r>
            <a:endParaRPr lang="fr-FR" dirty="0"/>
          </a:p>
        </p:txBody>
      </p:sp>
      <p:sp>
        <p:nvSpPr>
          <p:cNvPr id="8" name="Espace réservé du numéro de diapositive 7"/>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11" name="Espace réservé du texte 10"/>
          <p:cNvSpPr>
            <a:spLocks noGrp="1"/>
          </p:cNvSpPr>
          <p:nvPr>
            <p:ph type="body" sz="quarter" idx="13" hasCustomPrompt="1"/>
          </p:nvPr>
        </p:nvSpPr>
        <p:spPr bwMode="gray">
          <a:xfrm>
            <a:off x="360000" y="2346046"/>
            <a:ext cx="8424000" cy="2077200"/>
          </a:xfrm>
        </p:spPr>
        <p:txBody>
          <a:bodyPr/>
          <a:lstStyle>
            <a:lvl1pPr>
              <a:lnSpc>
                <a:spcPct val="90000"/>
              </a:lnSpc>
              <a:spcAft>
                <a:spcPts val="0"/>
              </a:spcAft>
              <a:defRPr sz="3250" b="1" cap="all" baseline="0"/>
            </a:lvl1pPr>
            <a:lvl2pPr marL="0" indent="0">
              <a:spcBef>
                <a:spcPts val="500"/>
              </a:spcBef>
              <a:spcAft>
                <a:spcPts val="0"/>
              </a:spcAft>
              <a:buNone/>
              <a:defRPr sz="1850"/>
            </a:lvl2pPr>
          </a:lstStyle>
          <a:p>
            <a:pPr lvl="0"/>
            <a:r>
              <a:rPr lang="fr-FR" dirty="0"/>
              <a:t>Titre</a:t>
            </a:r>
          </a:p>
          <a:p>
            <a:pPr lvl="1"/>
            <a:r>
              <a:rPr lang="fr-FR" dirty="0"/>
              <a:t>Sous-titre</a:t>
            </a:r>
          </a:p>
        </p:txBody>
      </p:sp>
      <p:cxnSp>
        <p:nvCxnSpPr>
          <p:cNvPr id="12" name="Connecteur droit 11"/>
          <p:cNvCxnSpPr/>
          <p:nvPr userDrawn="1"/>
        </p:nvCxnSpPr>
        <p:spPr bwMode="gray">
          <a:xfrm>
            <a:off x="360000" y="4784400"/>
            <a:ext cx="8424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Image 8"/>
          <p:cNvPicPr/>
          <p:nvPr userDrawn="1"/>
        </p:nvPicPr>
        <p:blipFill rotWithShape="1">
          <a:blip r:embed="rId3">
            <a:extLst>
              <a:ext uri="{28A0092B-C50C-407E-A947-70E740481C1C}">
                <a14:useLocalDpi xmlns:a14="http://schemas.microsoft.com/office/drawing/2010/main" val="0"/>
              </a:ext>
            </a:extLst>
          </a:blip>
          <a:srcRect r="63400" b="26954"/>
          <a:stretch/>
        </p:blipFill>
        <p:spPr bwMode="auto">
          <a:xfrm>
            <a:off x="173700" y="180000"/>
            <a:ext cx="1762382" cy="163342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83904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bwMode="gray">
          <a:xfrm>
            <a:off x="359999" y="900000"/>
            <a:ext cx="8424000" cy="720000"/>
          </a:xfrm>
        </p:spPr>
        <p:txBody>
          <a:bodyPr/>
          <a:lstStyle>
            <a:lvl1pPr>
              <a:defRPr/>
            </a:lvl1pPr>
          </a:lstStyle>
          <a:p>
            <a:r>
              <a:rPr lang="fr-FR" dirty="0"/>
              <a:t>Titre</a:t>
            </a:r>
          </a:p>
        </p:txBody>
      </p:sp>
      <p:sp>
        <p:nvSpPr>
          <p:cNvPr id="3" name="Espace réservé de la date 2"/>
          <p:cNvSpPr>
            <a:spLocks noGrp="1"/>
          </p:cNvSpPr>
          <p:nvPr>
            <p:ph type="dt" sz="half" idx="10"/>
          </p:nvPr>
        </p:nvSpPr>
        <p:spPr bwMode="gray"/>
        <p:txBody>
          <a:bodyPr/>
          <a:lstStyle/>
          <a:p>
            <a:pPr algn="r"/>
            <a:fld id="{65680D71-E47C-D441-A38A-DB5340305F75}" type="datetime1">
              <a:rPr lang="fr-FR" cap="all" smtClean="0"/>
              <a:t>24/06/2026</a:t>
            </a:fld>
            <a:endParaRPr lang="fr-FR" cap="all" dirty="0"/>
          </a:p>
        </p:txBody>
      </p:sp>
      <p:sp>
        <p:nvSpPr>
          <p:cNvPr id="4" name="Espace réservé du pied de page 3"/>
          <p:cNvSpPr>
            <a:spLocks noGrp="1"/>
          </p:cNvSpPr>
          <p:nvPr>
            <p:ph type="ftr" sz="quarter" idx="11"/>
          </p:nvPr>
        </p:nvSpPr>
        <p:spPr bwMode="gray"/>
        <p:txBody>
          <a:bodyPr/>
          <a:lstStyle/>
          <a:p>
            <a:r>
              <a:rPr lang="fr-FR" dirty="0"/>
              <a:t>Mission d’appui à la modernisation – </a:t>
            </a:r>
            <a:r>
              <a:rPr lang="fr-FR" dirty="0">
                <a:hlinkClick r:id="rId2"/>
              </a:rPr>
              <a:t>ce.colibris@ac-creteil.fr</a:t>
            </a:r>
            <a:endParaRPr lang="fr-FR" dirty="0"/>
          </a:p>
        </p:txBody>
      </p:sp>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8" name="Espace réservé du texte 7"/>
          <p:cNvSpPr>
            <a:spLocks noGrp="1"/>
          </p:cNvSpPr>
          <p:nvPr>
            <p:ph type="body" sz="quarter" idx="13" hasCustomPrompt="1"/>
          </p:nvPr>
        </p:nvSpPr>
        <p:spPr bwMode="gray">
          <a:xfrm>
            <a:off x="359998" y="1891968"/>
            <a:ext cx="2520000" cy="2530800"/>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3312000" y="1893600"/>
            <a:ext cx="2520000" cy="2530800"/>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6263999" y="1893600"/>
            <a:ext cx="2520000" cy="2530800"/>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dirty="0"/>
              <a:t>Titre de la partie</a:t>
            </a:r>
          </a:p>
          <a:p>
            <a:pPr lvl="1"/>
            <a:r>
              <a:rPr lang="fr-FR" dirty="0"/>
              <a:t>Deuxième niveau</a:t>
            </a:r>
          </a:p>
        </p:txBody>
      </p:sp>
      <p:sp>
        <p:nvSpPr>
          <p:cNvPr id="6" name="Rectangle 5"/>
          <p:cNvSpPr/>
          <p:nvPr userDrawn="1"/>
        </p:nvSpPr>
        <p:spPr>
          <a:xfrm>
            <a:off x="971600" y="123478"/>
            <a:ext cx="108012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410304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738000"/>
            <a:ext cx="9144000" cy="4406400"/>
          </a:xfrm>
          <a:solidFill>
            <a:srgbClr val="273467">
              <a:alpha val="9804"/>
            </a:srgbClr>
          </a:solidFill>
          <a:ln>
            <a:noFill/>
          </a:ln>
        </p:spPr>
        <p:txBody>
          <a:bodyPr tIns="1080000" anchor="ctr" anchorCtr="0"/>
          <a:lstStyle>
            <a:lvl1pPr algn="ctr">
              <a:defRPr cap="all" baseline="0"/>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2" name="Titre 1"/>
          <p:cNvSpPr>
            <a:spLocks noGrp="1"/>
          </p:cNvSpPr>
          <p:nvPr>
            <p:ph type="title" hasCustomPrompt="1"/>
          </p:nvPr>
        </p:nvSpPr>
        <p:spPr bwMode="gray">
          <a:xfrm>
            <a:off x="359999" y="738000"/>
            <a:ext cx="8424000" cy="1977766"/>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tx1"/>
            </a:solidFill>
          </a:ln>
        </p:spPr>
        <p:txBody>
          <a:bodyPr lIns="0" bIns="0" anchor="ctr" anchorCtr="0"/>
          <a:lstStyle>
            <a:lvl1pPr marL="396000" indent="-396000">
              <a:buFont typeface="+mj-lt"/>
              <a:buAutoNum type="arabicPeriod"/>
              <a:defRPr sz="3250"/>
            </a:lvl1pPr>
          </a:lstStyle>
          <a:p>
            <a:r>
              <a:rPr lang="fr-FR" dirty="0"/>
              <a:t>Titre</a:t>
            </a:r>
          </a:p>
        </p:txBody>
      </p:sp>
      <p:sp>
        <p:nvSpPr>
          <p:cNvPr id="3" name="Espace réservé de la date 2"/>
          <p:cNvSpPr>
            <a:spLocks noGrp="1"/>
          </p:cNvSpPr>
          <p:nvPr>
            <p:ph type="dt" sz="half" idx="10"/>
          </p:nvPr>
        </p:nvSpPr>
        <p:spPr bwMode="gray"/>
        <p:txBody>
          <a:bodyPr/>
          <a:lstStyle/>
          <a:p>
            <a:pPr algn="r"/>
            <a:fld id="{A65699B6-A4F2-8442-9B46-FC9237AAEE5F}" type="datetime1">
              <a:rPr lang="fr-FR" cap="all" smtClean="0"/>
              <a:t>24/06/2026</a:t>
            </a:fld>
            <a:endParaRPr lang="fr-FR" cap="all" dirty="0"/>
          </a:p>
        </p:txBody>
      </p:sp>
      <p:sp>
        <p:nvSpPr>
          <p:cNvPr id="4" name="Espace réservé du pied de page 3"/>
          <p:cNvSpPr>
            <a:spLocks noGrp="1"/>
          </p:cNvSpPr>
          <p:nvPr>
            <p:ph type="ftr" sz="quarter" idx="11"/>
          </p:nvPr>
        </p:nvSpPr>
        <p:spPr bwMode="gray"/>
        <p:txBody>
          <a:bodyPr/>
          <a:lstStyle/>
          <a:p>
            <a:r>
              <a:rPr lang="fr-FR" dirty="0"/>
              <a:t>Mission d’appui à la modernisation – </a:t>
            </a:r>
            <a:r>
              <a:rPr lang="fr-FR" dirty="0">
                <a:hlinkClick r:id="rId2"/>
              </a:rPr>
              <a:t>ce.colibris@ac-creteil.fr</a:t>
            </a:r>
            <a:endParaRPr lang="fr-FR" dirty="0"/>
          </a:p>
        </p:txBody>
      </p:sp>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9" name="Rectangle 8"/>
          <p:cNvSpPr/>
          <p:nvPr userDrawn="1"/>
        </p:nvSpPr>
        <p:spPr>
          <a:xfrm>
            <a:off x="971600" y="123478"/>
            <a:ext cx="108012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085968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et textes 3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bwMode="gray">
          <a:xfrm>
            <a:off x="359999" y="900000"/>
            <a:ext cx="8424000" cy="720000"/>
          </a:xfrm>
        </p:spPr>
        <p:txBody>
          <a:bodyPr/>
          <a:lstStyle>
            <a:lvl1pPr>
              <a:defRPr/>
            </a:lvl1pPr>
          </a:lstStyle>
          <a:p>
            <a:r>
              <a:rPr lang="fr-FR" dirty="0"/>
              <a:t>Titre</a:t>
            </a:r>
          </a:p>
        </p:txBody>
      </p:sp>
      <p:sp>
        <p:nvSpPr>
          <p:cNvPr id="3" name="Espace réservé de la date 2"/>
          <p:cNvSpPr>
            <a:spLocks noGrp="1"/>
          </p:cNvSpPr>
          <p:nvPr>
            <p:ph type="dt" sz="half" idx="10"/>
          </p:nvPr>
        </p:nvSpPr>
        <p:spPr bwMode="gray"/>
        <p:txBody>
          <a:bodyPr/>
          <a:lstStyle/>
          <a:p>
            <a:pPr algn="r"/>
            <a:fld id="{AC832D88-F3B1-5447-B4A2-1DC250F31DCA}" type="datetime1">
              <a:rPr lang="fr-FR" cap="all" smtClean="0"/>
              <a:t>24/06/2026</a:t>
            </a:fld>
            <a:endParaRPr lang="fr-FR" cap="all" dirty="0"/>
          </a:p>
        </p:txBody>
      </p:sp>
      <p:sp>
        <p:nvSpPr>
          <p:cNvPr id="4" name="Espace réservé du pied de page 3"/>
          <p:cNvSpPr>
            <a:spLocks noGrp="1"/>
          </p:cNvSpPr>
          <p:nvPr>
            <p:ph type="ftr" sz="quarter" idx="11"/>
          </p:nvPr>
        </p:nvSpPr>
        <p:spPr bwMode="gray"/>
        <p:txBody>
          <a:bodyPr/>
          <a:lstStyle/>
          <a:p>
            <a:r>
              <a:rPr lang="fr-FR" dirty="0"/>
              <a:t>Mission d’appui à la modernisation – </a:t>
            </a:r>
            <a:r>
              <a:rPr lang="fr-FR" dirty="0">
                <a:hlinkClick r:id="rId2"/>
              </a:rPr>
              <a:t>ce.colibris@ac-creteil.fr</a:t>
            </a:r>
            <a:endParaRPr lang="fr-FR" dirty="0"/>
          </a:p>
        </p:txBody>
      </p:sp>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10" name="Espace réservé du texte 9"/>
          <p:cNvSpPr>
            <a:spLocks noGrp="1"/>
          </p:cNvSpPr>
          <p:nvPr>
            <p:ph type="body" sz="quarter" idx="13" hasCustomPrompt="1"/>
          </p:nvPr>
        </p:nvSpPr>
        <p:spPr bwMode="gray">
          <a:xfrm>
            <a:off x="3312000" y="180000"/>
            <a:ext cx="5472000" cy="360000"/>
          </a:xfrm>
        </p:spPr>
        <p:txBody>
          <a:bodyPr/>
          <a:lstStyle>
            <a:lvl1pPr marL="108000" indent="-108000" algn="r">
              <a:spcAft>
                <a:spcPts val="0"/>
              </a:spcAft>
              <a:buFont typeface="+mj-lt"/>
              <a:buAutoNum type="arabicPeriod"/>
              <a:defRPr sz="750" b="1"/>
            </a:lvl1pPr>
            <a:lvl2pPr marL="108000" indent="-108000" algn="r">
              <a:spcBef>
                <a:spcPts val="0"/>
              </a:spcBef>
              <a:spcAft>
                <a:spcPts val="0"/>
              </a:spcAft>
              <a:buFont typeface="+mj-lt"/>
              <a:buAutoNum type="alphaLcPeriod"/>
              <a:defRPr sz="750"/>
            </a:lvl2pPr>
          </a:lstStyle>
          <a:p>
            <a:pPr lvl="0"/>
            <a:r>
              <a:rPr lang="fr-FR" dirty="0"/>
              <a:t>Titre</a:t>
            </a:r>
          </a:p>
          <a:p>
            <a:pPr lvl="1"/>
            <a:r>
              <a:rPr lang="fr-FR" dirty="0"/>
              <a:t>Sous-titre</a:t>
            </a:r>
          </a:p>
        </p:txBody>
      </p:sp>
      <p:sp>
        <p:nvSpPr>
          <p:cNvPr id="12" name="Espace réservé du texte 11"/>
          <p:cNvSpPr>
            <a:spLocks noGrp="1"/>
          </p:cNvSpPr>
          <p:nvPr>
            <p:ph type="body" sz="quarter" idx="14" hasCustomPrompt="1"/>
          </p:nvPr>
        </p:nvSpPr>
        <p:spPr bwMode="gray">
          <a:xfrm>
            <a:off x="359999" y="1836000"/>
            <a:ext cx="2520000" cy="257400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3" name="Espace réservé du texte 11"/>
          <p:cNvSpPr>
            <a:spLocks noGrp="1"/>
          </p:cNvSpPr>
          <p:nvPr>
            <p:ph type="body" sz="quarter" idx="15" hasCustomPrompt="1"/>
          </p:nvPr>
        </p:nvSpPr>
        <p:spPr bwMode="gray">
          <a:xfrm>
            <a:off x="3312000" y="1836000"/>
            <a:ext cx="2520000" cy="257400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4" name="Espace réservé du texte 11"/>
          <p:cNvSpPr>
            <a:spLocks noGrp="1"/>
          </p:cNvSpPr>
          <p:nvPr>
            <p:ph type="body" sz="quarter" idx="16" hasCustomPrompt="1"/>
          </p:nvPr>
        </p:nvSpPr>
        <p:spPr bwMode="gray">
          <a:xfrm>
            <a:off x="6264000" y="1836000"/>
            <a:ext cx="2520000" cy="257400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1" name="Rectangle 10"/>
          <p:cNvSpPr/>
          <p:nvPr userDrawn="1"/>
        </p:nvSpPr>
        <p:spPr>
          <a:xfrm>
            <a:off x="971600" y="123478"/>
            <a:ext cx="108012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840454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4" name="Titre 3"/>
          <p:cNvSpPr>
            <a:spLocks noGrp="1"/>
          </p:cNvSpPr>
          <p:nvPr>
            <p:ph type="title" hasCustomPrompt="1"/>
          </p:nvPr>
        </p:nvSpPr>
        <p:spPr bwMode="gray">
          <a:xfrm>
            <a:off x="359999" y="900000"/>
            <a:ext cx="8424000" cy="720000"/>
          </a:xfrm>
        </p:spPr>
        <p:txBody>
          <a:bodyPr/>
          <a:lstStyle/>
          <a:p>
            <a:r>
              <a:rPr lang="fr-FR" noProof="0" dirty="0"/>
              <a:t>Titre</a:t>
            </a:r>
            <a:endParaRPr lang="fr-FR" dirty="0"/>
          </a:p>
        </p:txBody>
      </p:sp>
      <p:sp>
        <p:nvSpPr>
          <p:cNvPr id="5" name="Espace réservé de la date 4"/>
          <p:cNvSpPr>
            <a:spLocks noGrp="1"/>
          </p:cNvSpPr>
          <p:nvPr>
            <p:ph type="dt" sz="half" idx="10"/>
          </p:nvPr>
        </p:nvSpPr>
        <p:spPr bwMode="gray"/>
        <p:txBody>
          <a:bodyPr/>
          <a:lstStyle/>
          <a:p>
            <a:pPr algn="r"/>
            <a:fld id="{640B3774-969A-8348-9D8E-D53F4260A8A1}" type="datetime1">
              <a:rPr lang="fr-FR" cap="all" smtClean="0"/>
              <a:t>24/06/2026</a:t>
            </a:fld>
            <a:endParaRPr lang="fr-FR" cap="all" dirty="0"/>
          </a:p>
        </p:txBody>
      </p:sp>
      <p:sp>
        <p:nvSpPr>
          <p:cNvPr id="6" name="Espace réservé du pied de page 5"/>
          <p:cNvSpPr>
            <a:spLocks noGrp="1"/>
          </p:cNvSpPr>
          <p:nvPr>
            <p:ph type="ftr" sz="quarter" idx="11"/>
          </p:nvPr>
        </p:nvSpPr>
        <p:spPr bwMode="gray"/>
        <p:txBody>
          <a:bodyPr/>
          <a:lstStyle>
            <a:lvl1pPr>
              <a:defRPr/>
            </a:lvl1pPr>
          </a:lstStyle>
          <a:p>
            <a:r>
              <a:rPr lang="fr-FR" dirty="0"/>
              <a:t>Mission d’appui à la modernisation – </a:t>
            </a:r>
            <a:r>
              <a:rPr lang="fr-FR" dirty="0">
                <a:hlinkClick r:id="rId2"/>
              </a:rPr>
              <a:t>ce.colibris@ac-creteil.fr</a:t>
            </a:r>
            <a:endParaRPr lang="fr-FR" dirty="0"/>
          </a:p>
        </p:txBody>
      </p:sp>
      <p:sp>
        <p:nvSpPr>
          <p:cNvPr id="9" name="Espace réservé du contenu 8"/>
          <p:cNvSpPr>
            <a:spLocks noGrp="1"/>
          </p:cNvSpPr>
          <p:nvPr>
            <p:ph sz="quarter" idx="14" hasCustomPrompt="1"/>
          </p:nvPr>
        </p:nvSpPr>
        <p:spPr bwMode="gray">
          <a:xfrm>
            <a:off x="359998" y="1836000"/>
            <a:ext cx="8424000" cy="2574000"/>
          </a:xfrm>
        </p:spPr>
        <p:txBody>
          <a:bodyPr/>
          <a:lstStyle>
            <a:lvl1pPr>
              <a:defRPr/>
            </a:lvl1pPr>
            <a:lvl2pPr>
              <a:defRPr/>
            </a:lvl2pPr>
            <a:lvl3pPr>
              <a:defRPr/>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5" name="Espace réservé du texte 9"/>
          <p:cNvSpPr>
            <a:spLocks noGrp="1"/>
          </p:cNvSpPr>
          <p:nvPr>
            <p:ph type="body" sz="quarter" idx="13" hasCustomPrompt="1"/>
          </p:nvPr>
        </p:nvSpPr>
        <p:spPr bwMode="gray">
          <a:xfrm>
            <a:off x="3312000" y="180000"/>
            <a:ext cx="5472000" cy="360000"/>
          </a:xfrm>
        </p:spPr>
        <p:txBody>
          <a:bodyPr/>
          <a:lstStyle>
            <a:lvl1pPr marL="0" indent="0" algn="r">
              <a:spcAft>
                <a:spcPts val="0"/>
              </a:spcAft>
              <a:buFont typeface="+mj-lt"/>
              <a:buNone/>
              <a:defRPr sz="750" b="1" baseline="0">
                <a:solidFill>
                  <a:schemeClr val="tx1">
                    <a:lumMod val="75000"/>
                    <a:lumOff val="25000"/>
                  </a:schemeClr>
                </a:solidFill>
              </a:defRPr>
            </a:lvl1pPr>
            <a:lvl2pPr marL="108000" indent="-108000" algn="r">
              <a:spcBef>
                <a:spcPts val="0"/>
              </a:spcBef>
              <a:spcAft>
                <a:spcPts val="0"/>
              </a:spcAft>
              <a:buFont typeface="+mj-lt"/>
              <a:buAutoNum type="alphaLcPeriod"/>
              <a:defRPr sz="750"/>
            </a:lvl2pPr>
          </a:lstStyle>
          <a:p>
            <a:r>
              <a:rPr lang="fr-FR" sz="800" dirty="0"/>
              <a:t>Accès au Colibris-gestionnaire pour les équipes de direction des EPLE</a:t>
            </a:r>
          </a:p>
        </p:txBody>
      </p:sp>
      <p:sp>
        <p:nvSpPr>
          <p:cNvPr id="7" name="Rectangle 6"/>
          <p:cNvSpPr/>
          <p:nvPr userDrawn="1"/>
        </p:nvSpPr>
        <p:spPr>
          <a:xfrm>
            <a:off x="971600" y="123478"/>
            <a:ext cx="108012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hyperlink" Target="mailto:ce.colibris@ac-creteil.fr" TargetMode="Externa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bwMode="gray">
          <a:xfrm>
            <a:off x="359999" y="900000"/>
            <a:ext cx="8424000" cy="720000"/>
          </a:xfrm>
          <a:prstGeom prst="rect">
            <a:avLst/>
          </a:prstGeom>
        </p:spPr>
        <p:txBody>
          <a:bodyPr vert="horz" lIns="0" tIns="0" rIns="0" bIns="0" rtlCol="0" anchor="t" anchorCtr="0">
            <a:noAutofit/>
          </a:bodyPr>
          <a:lstStyle/>
          <a:p>
            <a:r>
              <a:rPr lang="fr-FR" noProof="0" dirty="0"/>
              <a:t>Titre</a:t>
            </a:r>
          </a:p>
        </p:txBody>
      </p:sp>
      <p:sp>
        <p:nvSpPr>
          <p:cNvPr id="3" name="Espace réservé du texte 2"/>
          <p:cNvSpPr>
            <a:spLocks noGrp="1"/>
          </p:cNvSpPr>
          <p:nvPr>
            <p:ph type="body" idx="1"/>
          </p:nvPr>
        </p:nvSpPr>
        <p:spPr bwMode="gray">
          <a:xfrm>
            <a:off x="359999" y="1836000"/>
            <a:ext cx="8424000" cy="2574000"/>
          </a:xfrm>
          <a:prstGeom prst="rect">
            <a:avLst/>
          </a:prstGeom>
        </p:spPr>
        <p:txBody>
          <a:bodyPr vert="horz" lIns="0" tIns="0" rIns="0" bIns="0" rtlCol="0" anchor="t" anchorCtr="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4" name="Espace réservé de la date 3"/>
          <p:cNvSpPr>
            <a:spLocks noGrp="1"/>
          </p:cNvSpPr>
          <p:nvPr>
            <p:ph type="dt" sz="half" idx="2"/>
          </p:nvPr>
        </p:nvSpPr>
        <p:spPr bwMode="gray">
          <a:xfrm>
            <a:off x="7614000" y="4783500"/>
            <a:ext cx="1170000" cy="360000"/>
          </a:xfrm>
          <a:prstGeom prst="rect">
            <a:avLst/>
          </a:prstGeom>
        </p:spPr>
        <p:txBody>
          <a:bodyPr vert="horz" lIns="0" tIns="0" rIns="0" bIns="0" rtlCol="0" anchor="ctr" anchorCtr="0">
            <a:noAutofit/>
          </a:bodyPr>
          <a:lstStyle>
            <a:lvl1pPr algn="ctr">
              <a:defRPr sz="750" b="1">
                <a:solidFill>
                  <a:schemeClr val="tx1"/>
                </a:solidFill>
              </a:defRPr>
            </a:lvl1pPr>
          </a:lstStyle>
          <a:p>
            <a:pPr algn="r"/>
            <a:fld id="{D44B7AC7-A625-734F-BBEA-E000D7A01364}" type="datetime1">
              <a:rPr lang="fr-FR" cap="all" smtClean="0"/>
              <a:t>24/06/2026</a:t>
            </a:fld>
            <a:endParaRPr lang="fr-FR" cap="all" dirty="0"/>
          </a:p>
        </p:txBody>
      </p:sp>
      <p:sp>
        <p:nvSpPr>
          <p:cNvPr id="5" name="Espace réservé du pied de page 4"/>
          <p:cNvSpPr>
            <a:spLocks noGrp="1"/>
          </p:cNvSpPr>
          <p:nvPr>
            <p:ph type="ftr" sz="quarter" idx="3"/>
          </p:nvPr>
        </p:nvSpPr>
        <p:spPr bwMode="gray">
          <a:xfrm>
            <a:off x="360000" y="4783500"/>
            <a:ext cx="5904000" cy="360000"/>
          </a:xfrm>
          <a:prstGeom prst="rect">
            <a:avLst/>
          </a:prstGeom>
        </p:spPr>
        <p:txBody>
          <a:bodyPr vert="horz" lIns="0" tIns="0" rIns="0" bIns="0" rtlCol="0" anchor="ctr" anchorCtr="0">
            <a:noAutofit/>
          </a:bodyPr>
          <a:lstStyle>
            <a:lvl1pPr algn="l">
              <a:defRPr sz="750" b="1">
                <a:solidFill>
                  <a:schemeClr val="tx1"/>
                </a:solidFill>
              </a:defRPr>
            </a:lvl1pPr>
          </a:lstStyle>
          <a:p>
            <a:r>
              <a:rPr lang="fr-FR" dirty="0"/>
              <a:t>Mission d’appui à la modernisation – </a:t>
            </a:r>
            <a:r>
              <a:rPr lang="fr-FR" dirty="0">
                <a:hlinkClick r:id="rId8"/>
              </a:rPr>
              <a:t>ce.colibris@ac-creteil.fr</a:t>
            </a:r>
            <a:endParaRPr lang="fr-FR" dirty="0"/>
          </a:p>
        </p:txBody>
      </p:sp>
      <p:sp>
        <p:nvSpPr>
          <p:cNvPr id="6" name="Espace réservé du numéro de diapositive 5"/>
          <p:cNvSpPr>
            <a:spLocks noGrp="1"/>
          </p:cNvSpPr>
          <p:nvPr>
            <p:ph type="sldNum" sz="quarter" idx="4"/>
          </p:nvPr>
        </p:nvSpPr>
        <p:spPr bwMode="gray">
          <a:xfrm>
            <a:off x="6264000"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pPr/>
              <a:t>‹N°›</a:t>
            </a:fld>
            <a:endParaRPr lang="fr-FR" dirty="0"/>
          </a:p>
        </p:txBody>
      </p:sp>
      <p:cxnSp>
        <p:nvCxnSpPr>
          <p:cNvPr id="10" name="Connecteur droit 9"/>
          <p:cNvCxnSpPr/>
          <p:nvPr userDrawn="1"/>
        </p:nvCxnSpPr>
        <p:spPr bwMode="gray">
          <a:xfrm>
            <a:off x="360000" y="4784400"/>
            <a:ext cx="8424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985C7C26-3777-6343-8C6F-2F6E4C4CEF2C}"/>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3529" y="108000"/>
            <a:ext cx="1718436" cy="622800"/>
          </a:xfrm>
          <a:prstGeom prst="rect">
            <a:avLst/>
          </a:prstGeom>
        </p:spPr>
      </p:pic>
    </p:spTree>
  </p:cSld>
  <p:clrMap bg1="lt1" tx1="dk1" bg2="lt2" tx2="dk2" accent1="accent1" accent2="accent2" accent3="accent3" accent4="accent4" accent5="accent5" accent6="accent6" hlink="hlink" folHlink="folHlink"/>
  <p:sldLayoutIdLst>
    <p:sldLayoutId id="2147483808" r:id="rId1"/>
    <p:sldLayoutId id="2147483812" r:id="rId2"/>
    <p:sldLayoutId id="2147483810" r:id="rId3"/>
    <p:sldLayoutId id="2147483811" r:id="rId4"/>
    <p:sldLayoutId id="2147483809" r:id="rId5"/>
    <p:sldLayoutId id="2147483798" r:id="rId6"/>
  </p:sldLayoutIdLst>
  <p:hf hdr="0"/>
  <p:txStyles>
    <p:titleStyle>
      <a:lvl1pPr algn="l" defTabSz="914400" rtl="0" eaLnBrk="1" latinLnBrk="0" hangingPunct="1">
        <a:lnSpc>
          <a:spcPct val="90000"/>
        </a:lnSpc>
        <a:spcBef>
          <a:spcPct val="0"/>
        </a:spcBef>
        <a:buNone/>
        <a:defRPr sz="255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500"/>
        </a:spcAft>
        <a:buFont typeface="Arial" pitchFamily="34" charset="0"/>
        <a:buNone/>
        <a:defRPr sz="1050" b="0" kern="1200">
          <a:solidFill>
            <a:schemeClr val="tx1"/>
          </a:solidFill>
          <a:latin typeface="+mn-lt"/>
          <a:ea typeface="+mn-ea"/>
          <a:cs typeface="+mn-cs"/>
        </a:defRPr>
      </a:lvl1pPr>
      <a:lvl2pPr marL="252000" indent="-72000" algn="l" defTabSz="914400" rtl="0" eaLnBrk="1" latinLnBrk="0" hangingPunct="1">
        <a:lnSpc>
          <a:spcPct val="100000"/>
        </a:lnSpc>
        <a:spcBef>
          <a:spcPts val="600"/>
        </a:spcBef>
        <a:spcAft>
          <a:spcPts val="600"/>
        </a:spcAft>
        <a:buFont typeface="Arial" pitchFamily="34" charset="0"/>
        <a:buChar char="•"/>
        <a:defRPr sz="950" kern="1200">
          <a:solidFill>
            <a:schemeClr val="tx1"/>
          </a:solidFill>
          <a:latin typeface="+mn-lt"/>
          <a:ea typeface="+mn-ea"/>
          <a:cs typeface="+mn-cs"/>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50" kern="1200">
          <a:solidFill>
            <a:schemeClr val="tx1"/>
          </a:solidFill>
          <a:latin typeface="+mn-lt"/>
          <a:ea typeface="+mn-ea"/>
          <a:cs typeface="+mn-cs"/>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50" kern="1200">
          <a:solidFill>
            <a:schemeClr val="tx1"/>
          </a:solidFill>
          <a:latin typeface="+mn-lt"/>
          <a:ea typeface="+mn-ea"/>
          <a:cs typeface="+mn-cs"/>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ce.colibris@ac-creteil.fr"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mailto:ce.colibris@ac-creteil.fr" TargetMode="Externa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mailto:ce.colibris@ac-creteil.fr" TargetMode="Externa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slide" Target="slide2.xml"/></Relationships>
</file>

<file path=ppt/slides/_rels/slide2.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 Target="slide2.xml"/><Relationship Id="rId7" Type="http://schemas.openxmlformats.org/officeDocument/2006/relationships/slide" Target="slide5.xml"/><Relationship Id="rId2" Type="http://schemas.openxmlformats.org/officeDocument/2006/relationships/hyperlink" Target="mailto:ce.colibris@ac-creteil.fr" TargetMode="External"/><Relationship Id="rId1" Type="http://schemas.openxmlformats.org/officeDocument/2006/relationships/slideLayout" Target="../slideLayouts/slideLayout6.xml"/><Relationship Id="rId6" Type="http://schemas.openxmlformats.org/officeDocument/2006/relationships/slide" Target="slide4.xml"/><Relationship Id="rId11" Type="http://schemas.openxmlformats.org/officeDocument/2006/relationships/slide" Target="slide11.xml"/><Relationship Id="rId5" Type="http://schemas.openxmlformats.org/officeDocument/2006/relationships/slide" Target="slide3.xml"/><Relationship Id="rId10" Type="http://schemas.openxmlformats.org/officeDocument/2006/relationships/slide" Target="slide10.xml"/><Relationship Id="rId4" Type="http://schemas.openxmlformats.org/officeDocument/2006/relationships/image" Target="../media/image3.png"/><Relationship Id="rId9" Type="http://schemas.openxmlformats.org/officeDocument/2006/relationships/slide" Target="slide8.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 Target="slide2.xml"/><Relationship Id="rId7" Type="http://schemas.openxmlformats.org/officeDocument/2006/relationships/diagramQuickStyle" Target="../diagrams/quickStyle1.xml"/><Relationship Id="rId2" Type="http://schemas.openxmlformats.org/officeDocument/2006/relationships/hyperlink" Target="mailto:ce.colibris@ac-creteil.fr" TargetMode="External"/><Relationship Id="rId1" Type="http://schemas.openxmlformats.org/officeDocument/2006/relationships/slideLayout" Target="../slideLayouts/slideLayout6.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png"/><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hyperlink" Target="mailto:ce.colibris@ac-creteil.fr" TargetMode="Externa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hyperlink" Target="https://agent-creteil.colibris.education.gouv.fr/" TargetMode="External"/><Relationship Id="rId2" Type="http://schemas.openxmlformats.org/officeDocument/2006/relationships/hyperlink" Target="mailto:ce.colibris@ac-creteil.fr" TargetMode="Externa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slide" Target="slide2.xml"/><Relationship Id="rId4" Type="http://schemas.openxmlformats.org/officeDocument/2006/relationships/hyperlink" Target="https://arena.ac-creteil.fr/"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mailto:ce.colibris@ac-creteil.fr" TargetMode="Externa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mailto:ce.colibris@ac-creteil.fr" TargetMode="Externa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hyperlink" Target="https://agent-creteil.colibris.education.gouv.fr/" TargetMode="External"/><Relationship Id="rId2" Type="http://schemas.openxmlformats.org/officeDocument/2006/relationships/hyperlink" Target="mailto:ce.colibris@ac-creteil.fr" TargetMode="Externa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slide" Target="slide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mailto:ce.colibris@ac-creteil.fr" TargetMode="Externa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6" name="Espace réservé du texte 5"/>
          <p:cNvSpPr>
            <a:spLocks noGrp="1"/>
          </p:cNvSpPr>
          <p:nvPr>
            <p:ph type="body" sz="quarter" idx="13"/>
          </p:nvPr>
        </p:nvSpPr>
        <p:spPr/>
        <p:txBody>
          <a:bodyPr/>
          <a:lstStyle/>
          <a:p>
            <a:r>
              <a:rPr lang="fr-FR" sz="2400" dirty="0"/>
              <a:t>Tutoriel : </a:t>
            </a:r>
          </a:p>
          <a:p>
            <a:r>
              <a:rPr lang="fr-FR" sz="2400" dirty="0"/>
              <a:t>accès des chefs d’établissement aux demandes RH de leurs agents dans Colibris</a:t>
            </a:r>
          </a:p>
        </p:txBody>
      </p:sp>
      <p:sp>
        <p:nvSpPr>
          <p:cNvPr id="7" name="Espace réservé de la date 6"/>
          <p:cNvSpPr>
            <a:spLocks noGrp="1"/>
          </p:cNvSpPr>
          <p:nvPr>
            <p:ph type="dt" sz="half" idx="10"/>
          </p:nvPr>
        </p:nvSpPr>
        <p:spPr/>
        <p:txBody>
          <a:bodyPr/>
          <a:lstStyle/>
          <a:p>
            <a:pPr algn="r"/>
            <a:fld id="{E245F7F1-28DA-3542-855F-1C15E3883F07}" type="datetime1">
              <a:rPr lang="fr-FR" cap="all" smtClean="0"/>
              <a:t>24/06/2026</a:t>
            </a:fld>
            <a:endParaRPr lang="fr-FR" cap="all" dirty="0"/>
          </a:p>
        </p:txBody>
      </p:sp>
      <p:sp>
        <p:nvSpPr>
          <p:cNvPr id="8" name="Espace réservé du pied de page 7"/>
          <p:cNvSpPr>
            <a:spLocks noGrp="1"/>
          </p:cNvSpPr>
          <p:nvPr>
            <p:ph type="ftr" sz="quarter" idx="11"/>
          </p:nvPr>
        </p:nvSpPr>
        <p:spPr/>
        <p:txBody>
          <a:bodyPr/>
          <a:lstStyle/>
          <a:p>
            <a:r>
              <a:rPr lang="fr-FR" dirty="0"/>
              <a:t>Mission d’appui à la modernisation – </a:t>
            </a:r>
            <a:r>
              <a:rPr lang="fr-FR" dirty="0">
                <a:hlinkClick r:id="rId3"/>
              </a:rPr>
              <a:t>ce.colibris@ac-creteil.fr</a:t>
            </a:r>
            <a:endParaRPr lang="fr-FR" dirty="0"/>
          </a:p>
        </p:txBody>
      </p:sp>
      <p:sp>
        <p:nvSpPr>
          <p:cNvPr id="9" name="Espace réservé du numéro de diapositive 8"/>
          <p:cNvSpPr>
            <a:spLocks noGrp="1"/>
          </p:cNvSpPr>
          <p:nvPr>
            <p:ph type="sldNum" sz="quarter" idx="12"/>
          </p:nvPr>
        </p:nvSpPr>
        <p:spPr/>
        <p:txBody>
          <a:bodyPr/>
          <a:lstStyle/>
          <a:p>
            <a:fld id="{733122C9-A0B9-462F-8757-0847AD287B63}" type="slidenum">
              <a:rPr lang="fr-FR" smtClean="0"/>
              <a:pPr/>
              <a:t>1</a:t>
            </a:fld>
            <a:endParaRPr lang="fr-FR" dirty="0"/>
          </a:p>
        </p:txBody>
      </p:sp>
    </p:spTree>
    <p:extLst>
      <p:ext uri="{BB962C8B-B14F-4D97-AF65-F5344CB8AC3E}">
        <p14:creationId xmlns:p14="http://schemas.microsoft.com/office/powerpoint/2010/main" val="41815159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2951EF-4AE0-2613-0097-C3800172B882}"/>
              </a:ext>
            </a:extLst>
          </p:cNvPr>
          <p:cNvSpPr>
            <a:spLocks noGrp="1"/>
          </p:cNvSpPr>
          <p:nvPr>
            <p:ph type="title"/>
          </p:nvPr>
        </p:nvSpPr>
        <p:spPr>
          <a:xfrm>
            <a:off x="359999" y="900000"/>
            <a:ext cx="8424000" cy="720000"/>
          </a:xfrm>
        </p:spPr>
        <p:txBody>
          <a:bodyPr/>
          <a:lstStyle/>
          <a:p>
            <a:r>
              <a:rPr lang="fr-FR" sz="1800" dirty="0"/>
              <a:t>Accéder aux dossiers des personnels de votre EPLE</a:t>
            </a:r>
          </a:p>
        </p:txBody>
      </p:sp>
      <p:sp>
        <p:nvSpPr>
          <p:cNvPr id="3" name="Espace réservé de la date 2">
            <a:extLst>
              <a:ext uri="{FF2B5EF4-FFF2-40B4-BE49-F238E27FC236}">
                <a16:creationId xmlns:a16="http://schemas.microsoft.com/office/drawing/2014/main" id="{599F3C6B-218C-7F33-E236-066437098A7A}"/>
              </a:ext>
            </a:extLst>
          </p:cNvPr>
          <p:cNvSpPr>
            <a:spLocks noGrp="1"/>
          </p:cNvSpPr>
          <p:nvPr>
            <p:ph type="dt" sz="half" idx="10"/>
          </p:nvPr>
        </p:nvSpPr>
        <p:spPr/>
        <p:txBody>
          <a:bodyPr/>
          <a:lstStyle/>
          <a:p>
            <a:pPr algn="r"/>
            <a:fld id="{640B3774-969A-8348-9D8E-D53F4260A8A1}" type="datetime1">
              <a:rPr lang="fr-FR" cap="all" smtClean="0"/>
              <a:t>24/06/2026</a:t>
            </a:fld>
            <a:endParaRPr lang="fr-FR" cap="all" dirty="0"/>
          </a:p>
        </p:txBody>
      </p:sp>
      <p:sp>
        <p:nvSpPr>
          <p:cNvPr id="4" name="Espace réservé du pied de page 3">
            <a:extLst>
              <a:ext uri="{FF2B5EF4-FFF2-40B4-BE49-F238E27FC236}">
                <a16:creationId xmlns:a16="http://schemas.microsoft.com/office/drawing/2014/main" id="{257D410C-009E-86BC-C3C0-2988AAFCFA57}"/>
              </a:ext>
            </a:extLst>
          </p:cNvPr>
          <p:cNvSpPr>
            <a:spLocks noGrp="1"/>
          </p:cNvSpPr>
          <p:nvPr>
            <p:ph type="ftr" sz="quarter" idx="11"/>
          </p:nvPr>
        </p:nvSpPr>
        <p:spPr/>
        <p:txBody>
          <a:bodyPr/>
          <a:lstStyle/>
          <a:p>
            <a:r>
              <a:rPr lang="fr-FR" dirty="0"/>
              <a:t>Equipe Support Colibris – </a:t>
            </a:r>
            <a:r>
              <a:rPr lang="fr-FR" dirty="0">
                <a:hlinkClick r:id="rId2"/>
              </a:rPr>
              <a:t>ce.colibris@ac-creteil.fr</a:t>
            </a:r>
            <a:endParaRPr lang="fr-FR" dirty="0"/>
          </a:p>
        </p:txBody>
      </p:sp>
      <p:sp>
        <p:nvSpPr>
          <p:cNvPr id="5" name="Espace réservé du contenu 4">
            <a:extLst>
              <a:ext uri="{FF2B5EF4-FFF2-40B4-BE49-F238E27FC236}">
                <a16:creationId xmlns:a16="http://schemas.microsoft.com/office/drawing/2014/main" id="{391B2140-141D-CAAA-2792-58F0DC43724D}"/>
              </a:ext>
            </a:extLst>
          </p:cNvPr>
          <p:cNvSpPr>
            <a:spLocks noGrp="1"/>
          </p:cNvSpPr>
          <p:nvPr>
            <p:ph sz="quarter" idx="14"/>
          </p:nvPr>
        </p:nvSpPr>
        <p:spPr>
          <a:xfrm>
            <a:off x="359997" y="1347614"/>
            <a:ext cx="2285771" cy="3103937"/>
          </a:xfrm>
        </p:spPr>
        <p:txBody>
          <a:bodyPr/>
          <a:lstStyle/>
          <a:p>
            <a:pPr>
              <a:lnSpc>
                <a:spcPct val="115000"/>
              </a:lnSpc>
              <a:spcAft>
                <a:spcPts val="800"/>
              </a:spcAft>
            </a:pPr>
            <a:r>
              <a:rPr lang="fr-FR" sz="1200" kern="100" dirty="0">
                <a:latin typeface="Aptos" panose="020B0004020202020204" pitchFamily="34" charset="0"/>
                <a:ea typeface="Aptos" panose="020B0004020202020204" pitchFamily="34" charset="0"/>
                <a:cs typeface="Times New Roman" panose="02020603050405020304" pitchFamily="18" charset="0"/>
              </a:rPr>
              <a:t>3/ Vue par formulaire</a:t>
            </a:r>
          </a:p>
          <a:p>
            <a:pPr>
              <a:lnSpc>
                <a:spcPct val="115000"/>
              </a:lnSpc>
              <a:spcAft>
                <a:spcPts val="800"/>
              </a:spcAft>
            </a:pPr>
            <a:r>
              <a:rPr lang="fr-FR" sz="1200" kern="100" dirty="0">
                <a:latin typeface="Aptos" panose="020B0004020202020204" pitchFamily="34" charset="0"/>
                <a:ea typeface="Aptos" panose="020B0004020202020204" pitchFamily="34" charset="0"/>
                <a:cs typeface="Times New Roman" panose="02020603050405020304" pitchFamily="18" charset="0"/>
              </a:rPr>
              <a:t>Nous vous recommandons d’accéder à la vue par formulaires (bouton en haut à droite) qui permet d’accéder aux dossiers classés en fonction des démarches RH. </a:t>
            </a:r>
          </a:p>
        </p:txBody>
      </p:sp>
      <p:sp>
        <p:nvSpPr>
          <p:cNvPr id="6" name="Espace réservé du texte 5">
            <a:extLst>
              <a:ext uri="{FF2B5EF4-FFF2-40B4-BE49-F238E27FC236}">
                <a16:creationId xmlns:a16="http://schemas.microsoft.com/office/drawing/2014/main" id="{2F491DF3-D19B-A36E-12FC-2901C0AB0F9B}"/>
              </a:ext>
            </a:extLst>
          </p:cNvPr>
          <p:cNvSpPr>
            <a:spLocks noGrp="1"/>
          </p:cNvSpPr>
          <p:nvPr>
            <p:ph type="body" sz="quarter" idx="13"/>
          </p:nvPr>
        </p:nvSpPr>
        <p:spPr/>
        <p:txBody>
          <a:bodyPr/>
          <a:lstStyle/>
          <a:p>
            <a:endParaRPr lang="fr-FR" dirty="0"/>
          </a:p>
        </p:txBody>
      </p:sp>
      <p:sp>
        <p:nvSpPr>
          <p:cNvPr id="10" name="Ellipse 9">
            <a:extLst>
              <a:ext uri="{FF2B5EF4-FFF2-40B4-BE49-F238E27FC236}">
                <a16:creationId xmlns:a16="http://schemas.microsoft.com/office/drawing/2014/main" id="{69DFE597-0CD6-3021-230A-66EE9B99A85B}"/>
              </a:ext>
            </a:extLst>
          </p:cNvPr>
          <p:cNvSpPr/>
          <p:nvPr/>
        </p:nvSpPr>
        <p:spPr>
          <a:xfrm>
            <a:off x="3995936" y="3311761"/>
            <a:ext cx="720080" cy="211740"/>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sp>
        <p:nvSpPr>
          <p:cNvPr id="9" name="Ellipse 8">
            <a:extLst>
              <a:ext uri="{FF2B5EF4-FFF2-40B4-BE49-F238E27FC236}">
                <a16:creationId xmlns:a16="http://schemas.microsoft.com/office/drawing/2014/main" id="{9B4E166C-B3C0-F4C8-2B48-07262F1F9172}"/>
              </a:ext>
            </a:extLst>
          </p:cNvPr>
          <p:cNvSpPr/>
          <p:nvPr/>
        </p:nvSpPr>
        <p:spPr>
          <a:xfrm>
            <a:off x="7092280" y="2313810"/>
            <a:ext cx="432048" cy="144016"/>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pic>
        <p:nvPicPr>
          <p:cNvPr id="8" name="Image 7">
            <a:extLst>
              <a:ext uri="{FF2B5EF4-FFF2-40B4-BE49-F238E27FC236}">
                <a16:creationId xmlns:a16="http://schemas.microsoft.com/office/drawing/2014/main" id="{E1D772E3-D64B-FA21-CE51-20A74445094D}"/>
              </a:ext>
            </a:extLst>
          </p:cNvPr>
          <p:cNvPicPr>
            <a:picLocks noChangeAspect="1"/>
          </p:cNvPicPr>
          <p:nvPr/>
        </p:nvPicPr>
        <p:blipFill>
          <a:blip r:embed="rId3"/>
          <a:stretch>
            <a:fillRect/>
          </a:stretch>
        </p:blipFill>
        <p:spPr>
          <a:xfrm>
            <a:off x="3033857" y="1305818"/>
            <a:ext cx="5750142" cy="2371237"/>
          </a:xfrm>
          <a:prstGeom prst="rect">
            <a:avLst/>
          </a:prstGeom>
        </p:spPr>
      </p:pic>
      <p:sp>
        <p:nvSpPr>
          <p:cNvPr id="11" name="Ellipse 10">
            <a:extLst>
              <a:ext uri="{FF2B5EF4-FFF2-40B4-BE49-F238E27FC236}">
                <a16:creationId xmlns:a16="http://schemas.microsoft.com/office/drawing/2014/main" id="{A7BC1FA6-E59B-E7B3-8DCB-C3C7CAD31BE8}"/>
              </a:ext>
            </a:extLst>
          </p:cNvPr>
          <p:cNvSpPr/>
          <p:nvPr/>
        </p:nvSpPr>
        <p:spPr>
          <a:xfrm>
            <a:off x="6660232" y="1613691"/>
            <a:ext cx="864096" cy="211740"/>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pic>
        <p:nvPicPr>
          <p:cNvPr id="7" name="Image 6">
            <a:hlinkClick r:id="rId4" action="ppaction://hlinksldjump"/>
            <a:extLst>
              <a:ext uri="{FF2B5EF4-FFF2-40B4-BE49-F238E27FC236}">
                <a16:creationId xmlns:a16="http://schemas.microsoft.com/office/drawing/2014/main" id="{CEE3801F-9406-268B-2E40-33231428B018}"/>
              </a:ext>
            </a:extLst>
          </p:cNvPr>
          <p:cNvPicPr>
            <a:picLocks noChangeAspect="1"/>
          </p:cNvPicPr>
          <p:nvPr/>
        </p:nvPicPr>
        <p:blipFill>
          <a:blip r:embed="rId5"/>
          <a:stretch>
            <a:fillRect/>
          </a:stretch>
        </p:blipFill>
        <p:spPr>
          <a:xfrm>
            <a:off x="7925166" y="4150771"/>
            <a:ext cx="547668" cy="444334"/>
          </a:xfrm>
          <a:prstGeom prst="rect">
            <a:avLst/>
          </a:prstGeom>
        </p:spPr>
      </p:pic>
      <p:sp>
        <p:nvSpPr>
          <p:cNvPr id="12" name="ZoneTexte 11">
            <a:extLst>
              <a:ext uri="{FF2B5EF4-FFF2-40B4-BE49-F238E27FC236}">
                <a16:creationId xmlns:a16="http://schemas.microsoft.com/office/drawing/2014/main" id="{3133C355-05AF-B9E4-017F-D85719A42B8E}"/>
              </a:ext>
            </a:extLst>
          </p:cNvPr>
          <p:cNvSpPr txBox="1"/>
          <p:nvPr/>
        </p:nvSpPr>
        <p:spPr>
          <a:xfrm>
            <a:off x="7576481" y="4610042"/>
            <a:ext cx="1547702" cy="215444"/>
          </a:xfrm>
          <a:prstGeom prst="rect">
            <a:avLst/>
          </a:prstGeom>
          <a:noFill/>
        </p:spPr>
        <p:txBody>
          <a:bodyPr wrap="square" rtlCol="0">
            <a:spAutoFit/>
          </a:bodyPr>
          <a:lstStyle/>
          <a:p>
            <a:r>
              <a:rPr lang="fr-FR" sz="800" dirty="0">
                <a:hlinkClick r:id="rId4" action="ppaction://hlinksldjump"/>
              </a:rPr>
              <a:t>Retourner au sommaire</a:t>
            </a:r>
            <a:endParaRPr lang="fr-FR" sz="1050" dirty="0"/>
          </a:p>
        </p:txBody>
      </p:sp>
    </p:spTree>
    <p:extLst>
      <p:ext uri="{BB962C8B-B14F-4D97-AF65-F5344CB8AC3E}">
        <p14:creationId xmlns:p14="http://schemas.microsoft.com/office/powerpoint/2010/main" val="2529514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2951EF-4AE0-2613-0097-C3800172B882}"/>
              </a:ext>
            </a:extLst>
          </p:cNvPr>
          <p:cNvSpPr>
            <a:spLocks noGrp="1"/>
          </p:cNvSpPr>
          <p:nvPr>
            <p:ph type="title"/>
          </p:nvPr>
        </p:nvSpPr>
        <p:spPr>
          <a:xfrm>
            <a:off x="359999" y="900000"/>
            <a:ext cx="8424000" cy="720000"/>
          </a:xfrm>
        </p:spPr>
        <p:txBody>
          <a:bodyPr/>
          <a:lstStyle/>
          <a:p>
            <a:r>
              <a:rPr lang="fr-FR" sz="1800" dirty="0"/>
              <a:t>Accéder aux dossiers des personnels de votre EPLE</a:t>
            </a:r>
          </a:p>
        </p:txBody>
      </p:sp>
      <p:sp>
        <p:nvSpPr>
          <p:cNvPr id="3" name="Espace réservé de la date 2">
            <a:extLst>
              <a:ext uri="{FF2B5EF4-FFF2-40B4-BE49-F238E27FC236}">
                <a16:creationId xmlns:a16="http://schemas.microsoft.com/office/drawing/2014/main" id="{599F3C6B-218C-7F33-E236-066437098A7A}"/>
              </a:ext>
            </a:extLst>
          </p:cNvPr>
          <p:cNvSpPr>
            <a:spLocks noGrp="1"/>
          </p:cNvSpPr>
          <p:nvPr>
            <p:ph type="dt" sz="half" idx="10"/>
          </p:nvPr>
        </p:nvSpPr>
        <p:spPr/>
        <p:txBody>
          <a:bodyPr/>
          <a:lstStyle/>
          <a:p>
            <a:pPr algn="r"/>
            <a:fld id="{640B3774-969A-8348-9D8E-D53F4260A8A1}" type="datetime1">
              <a:rPr lang="fr-FR" cap="all" smtClean="0"/>
              <a:t>24/06/2026</a:t>
            </a:fld>
            <a:endParaRPr lang="fr-FR" cap="all" dirty="0"/>
          </a:p>
        </p:txBody>
      </p:sp>
      <p:sp>
        <p:nvSpPr>
          <p:cNvPr id="4" name="Espace réservé du pied de page 3">
            <a:extLst>
              <a:ext uri="{FF2B5EF4-FFF2-40B4-BE49-F238E27FC236}">
                <a16:creationId xmlns:a16="http://schemas.microsoft.com/office/drawing/2014/main" id="{257D410C-009E-86BC-C3C0-2988AAFCFA57}"/>
              </a:ext>
            </a:extLst>
          </p:cNvPr>
          <p:cNvSpPr>
            <a:spLocks noGrp="1"/>
          </p:cNvSpPr>
          <p:nvPr>
            <p:ph type="ftr" sz="quarter" idx="11"/>
          </p:nvPr>
        </p:nvSpPr>
        <p:spPr/>
        <p:txBody>
          <a:bodyPr/>
          <a:lstStyle/>
          <a:p>
            <a:r>
              <a:rPr lang="fr-FR" dirty="0"/>
              <a:t>Equipe Support Colibris – </a:t>
            </a:r>
            <a:r>
              <a:rPr lang="fr-FR" dirty="0">
                <a:hlinkClick r:id="rId2"/>
              </a:rPr>
              <a:t>ce.colibris@ac-creteil.fr</a:t>
            </a:r>
            <a:endParaRPr lang="fr-FR" dirty="0"/>
          </a:p>
        </p:txBody>
      </p:sp>
      <p:sp>
        <p:nvSpPr>
          <p:cNvPr id="5" name="Espace réservé du contenu 4">
            <a:extLst>
              <a:ext uri="{FF2B5EF4-FFF2-40B4-BE49-F238E27FC236}">
                <a16:creationId xmlns:a16="http://schemas.microsoft.com/office/drawing/2014/main" id="{391B2140-141D-CAAA-2792-58F0DC43724D}"/>
              </a:ext>
            </a:extLst>
          </p:cNvPr>
          <p:cNvSpPr>
            <a:spLocks noGrp="1"/>
          </p:cNvSpPr>
          <p:nvPr>
            <p:ph sz="quarter" idx="14"/>
          </p:nvPr>
        </p:nvSpPr>
        <p:spPr>
          <a:xfrm>
            <a:off x="359997" y="1347614"/>
            <a:ext cx="2285771" cy="3103937"/>
          </a:xfrm>
        </p:spPr>
        <p:txBody>
          <a:bodyPr/>
          <a:lstStyle/>
          <a:p>
            <a:pPr>
              <a:lnSpc>
                <a:spcPct val="115000"/>
              </a:lnSpc>
              <a:spcAft>
                <a:spcPts val="800"/>
              </a:spcAft>
            </a:pPr>
            <a:r>
              <a:rPr lang="fr-FR" sz="1200" kern="100" dirty="0">
                <a:effectLst/>
                <a:latin typeface="Aptos" panose="020B0004020202020204" pitchFamily="34" charset="0"/>
                <a:ea typeface="Aptos" panose="020B0004020202020204" pitchFamily="34" charset="0"/>
                <a:cs typeface="Times New Roman" panose="02020603050405020304" pitchFamily="18" charset="0"/>
              </a:rPr>
              <a:t>En sélectionnant un formulaire, vous accédez à une vue personnalisable. </a:t>
            </a:r>
          </a:p>
          <a:p>
            <a:pPr>
              <a:lnSpc>
                <a:spcPct val="115000"/>
              </a:lnSpc>
              <a:spcAft>
                <a:spcPts val="800"/>
              </a:spcAft>
            </a:pPr>
            <a:r>
              <a:rPr lang="fr-FR" sz="1200" kern="100" dirty="0">
                <a:effectLst/>
                <a:latin typeface="Aptos" panose="020B0004020202020204" pitchFamily="34" charset="0"/>
                <a:ea typeface="Aptos" panose="020B0004020202020204" pitchFamily="34" charset="0"/>
                <a:cs typeface="Times New Roman" panose="02020603050405020304" pitchFamily="18" charset="0"/>
              </a:rPr>
              <a:t>Plusieurs outils situés depuis la colonne de droite vous permettent de rechercher un dossier, d’afficher ou masquer des colonnes, de filtrer les dossiers en fonction de critères…etc.</a:t>
            </a:r>
          </a:p>
        </p:txBody>
      </p:sp>
      <p:sp>
        <p:nvSpPr>
          <p:cNvPr id="6" name="Espace réservé du texte 5">
            <a:extLst>
              <a:ext uri="{FF2B5EF4-FFF2-40B4-BE49-F238E27FC236}">
                <a16:creationId xmlns:a16="http://schemas.microsoft.com/office/drawing/2014/main" id="{2F491DF3-D19B-A36E-12FC-2901C0AB0F9B}"/>
              </a:ext>
            </a:extLst>
          </p:cNvPr>
          <p:cNvSpPr>
            <a:spLocks noGrp="1"/>
          </p:cNvSpPr>
          <p:nvPr>
            <p:ph type="body" sz="quarter" idx="13"/>
          </p:nvPr>
        </p:nvSpPr>
        <p:spPr/>
        <p:txBody>
          <a:bodyPr/>
          <a:lstStyle/>
          <a:p>
            <a:endParaRPr lang="fr-FR" dirty="0"/>
          </a:p>
        </p:txBody>
      </p:sp>
      <p:sp>
        <p:nvSpPr>
          <p:cNvPr id="10" name="Ellipse 9">
            <a:extLst>
              <a:ext uri="{FF2B5EF4-FFF2-40B4-BE49-F238E27FC236}">
                <a16:creationId xmlns:a16="http://schemas.microsoft.com/office/drawing/2014/main" id="{69DFE597-0CD6-3021-230A-66EE9B99A85B}"/>
              </a:ext>
            </a:extLst>
          </p:cNvPr>
          <p:cNvSpPr/>
          <p:nvPr/>
        </p:nvSpPr>
        <p:spPr>
          <a:xfrm>
            <a:off x="3995936" y="3311761"/>
            <a:ext cx="720080" cy="211740"/>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sp>
        <p:nvSpPr>
          <p:cNvPr id="9" name="Ellipse 8">
            <a:extLst>
              <a:ext uri="{FF2B5EF4-FFF2-40B4-BE49-F238E27FC236}">
                <a16:creationId xmlns:a16="http://schemas.microsoft.com/office/drawing/2014/main" id="{9B4E166C-B3C0-F4C8-2B48-07262F1F9172}"/>
              </a:ext>
            </a:extLst>
          </p:cNvPr>
          <p:cNvSpPr/>
          <p:nvPr/>
        </p:nvSpPr>
        <p:spPr>
          <a:xfrm>
            <a:off x="7092280" y="2313810"/>
            <a:ext cx="432048" cy="144016"/>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sp>
        <p:nvSpPr>
          <p:cNvPr id="11" name="Ellipse 10">
            <a:extLst>
              <a:ext uri="{FF2B5EF4-FFF2-40B4-BE49-F238E27FC236}">
                <a16:creationId xmlns:a16="http://schemas.microsoft.com/office/drawing/2014/main" id="{A7BC1FA6-E59B-E7B3-8DCB-C3C7CAD31BE8}"/>
              </a:ext>
            </a:extLst>
          </p:cNvPr>
          <p:cNvSpPr/>
          <p:nvPr/>
        </p:nvSpPr>
        <p:spPr>
          <a:xfrm>
            <a:off x="6660232" y="1613691"/>
            <a:ext cx="864096" cy="211740"/>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pic>
        <p:nvPicPr>
          <p:cNvPr id="13" name="Image 12">
            <a:extLst>
              <a:ext uri="{FF2B5EF4-FFF2-40B4-BE49-F238E27FC236}">
                <a16:creationId xmlns:a16="http://schemas.microsoft.com/office/drawing/2014/main" id="{5D1D97ED-D7F1-D363-513B-599D193466F7}"/>
              </a:ext>
            </a:extLst>
          </p:cNvPr>
          <p:cNvPicPr>
            <a:picLocks noChangeAspect="1"/>
          </p:cNvPicPr>
          <p:nvPr/>
        </p:nvPicPr>
        <p:blipFill>
          <a:blip r:embed="rId3"/>
          <a:stretch>
            <a:fillRect/>
          </a:stretch>
        </p:blipFill>
        <p:spPr>
          <a:xfrm>
            <a:off x="3047623" y="1305818"/>
            <a:ext cx="5743271" cy="2548339"/>
          </a:xfrm>
          <a:prstGeom prst="rect">
            <a:avLst/>
          </a:prstGeom>
        </p:spPr>
      </p:pic>
      <p:sp>
        <p:nvSpPr>
          <p:cNvPr id="14" name="Ellipse 13">
            <a:extLst>
              <a:ext uri="{FF2B5EF4-FFF2-40B4-BE49-F238E27FC236}">
                <a16:creationId xmlns:a16="http://schemas.microsoft.com/office/drawing/2014/main" id="{DD8D7BB4-6ED2-0A0E-3413-45C04EC9C7DA}"/>
              </a:ext>
            </a:extLst>
          </p:cNvPr>
          <p:cNvSpPr/>
          <p:nvPr/>
        </p:nvSpPr>
        <p:spPr>
          <a:xfrm>
            <a:off x="7236296" y="2231249"/>
            <a:ext cx="1554598" cy="1420621"/>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pic>
        <p:nvPicPr>
          <p:cNvPr id="7" name="Image 6">
            <a:hlinkClick r:id="rId4" action="ppaction://hlinksldjump"/>
            <a:extLst>
              <a:ext uri="{FF2B5EF4-FFF2-40B4-BE49-F238E27FC236}">
                <a16:creationId xmlns:a16="http://schemas.microsoft.com/office/drawing/2014/main" id="{6A677C0A-B6BF-8202-EFBA-2949E382E3DC}"/>
              </a:ext>
            </a:extLst>
          </p:cNvPr>
          <p:cNvPicPr>
            <a:picLocks noChangeAspect="1"/>
          </p:cNvPicPr>
          <p:nvPr/>
        </p:nvPicPr>
        <p:blipFill>
          <a:blip r:embed="rId5"/>
          <a:stretch>
            <a:fillRect/>
          </a:stretch>
        </p:blipFill>
        <p:spPr>
          <a:xfrm>
            <a:off x="7925166" y="4150771"/>
            <a:ext cx="547668" cy="444334"/>
          </a:xfrm>
          <a:prstGeom prst="rect">
            <a:avLst/>
          </a:prstGeom>
        </p:spPr>
      </p:pic>
      <p:sp>
        <p:nvSpPr>
          <p:cNvPr id="8" name="ZoneTexte 7">
            <a:extLst>
              <a:ext uri="{FF2B5EF4-FFF2-40B4-BE49-F238E27FC236}">
                <a16:creationId xmlns:a16="http://schemas.microsoft.com/office/drawing/2014/main" id="{4DED7804-F687-E270-1F5C-D8C490F406F8}"/>
              </a:ext>
            </a:extLst>
          </p:cNvPr>
          <p:cNvSpPr txBox="1"/>
          <p:nvPr/>
        </p:nvSpPr>
        <p:spPr>
          <a:xfrm>
            <a:off x="7576481" y="4610042"/>
            <a:ext cx="1547702" cy="215444"/>
          </a:xfrm>
          <a:prstGeom prst="rect">
            <a:avLst/>
          </a:prstGeom>
          <a:noFill/>
        </p:spPr>
        <p:txBody>
          <a:bodyPr wrap="square" rtlCol="0">
            <a:spAutoFit/>
          </a:bodyPr>
          <a:lstStyle/>
          <a:p>
            <a:r>
              <a:rPr lang="fr-FR" sz="800" dirty="0">
                <a:hlinkClick r:id="rId4" action="ppaction://hlinksldjump"/>
              </a:rPr>
              <a:t>Retourner au sommaire</a:t>
            </a:r>
            <a:endParaRPr lang="fr-FR" sz="1050" dirty="0"/>
          </a:p>
        </p:txBody>
      </p:sp>
    </p:spTree>
    <p:extLst>
      <p:ext uri="{BB962C8B-B14F-4D97-AF65-F5344CB8AC3E}">
        <p14:creationId xmlns:p14="http://schemas.microsoft.com/office/powerpoint/2010/main" val="6243462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2951EF-4AE0-2613-0097-C3800172B882}"/>
              </a:ext>
            </a:extLst>
          </p:cNvPr>
          <p:cNvSpPr>
            <a:spLocks noGrp="1"/>
          </p:cNvSpPr>
          <p:nvPr>
            <p:ph type="title"/>
          </p:nvPr>
        </p:nvSpPr>
        <p:spPr>
          <a:xfrm>
            <a:off x="359999" y="900000"/>
            <a:ext cx="3491921" cy="720000"/>
          </a:xfrm>
        </p:spPr>
        <p:txBody>
          <a:bodyPr/>
          <a:lstStyle/>
          <a:p>
            <a:r>
              <a:rPr lang="fr-FR" sz="1800" dirty="0"/>
              <a:t>Sommaire</a:t>
            </a:r>
          </a:p>
        </p:txBody>
      </p:sp>
      <p:sp>
        <p:nvSpPr>
          <p:cNvPr id="3" name="Espace réservé de la date 2">
            <a:extLst>
              <a:ext uri="{FF2B5EF4-FFF2-40B4-BE49-F238E27FC236}">
                <a16:creationId xmlns:a16="http://schemas.microsoft.com/office/drawing/2014/main" id="{599F3C6B-218C-7F33-E236-066437098A7A}"/>
              </a:ext>
            </a:extLst>
          </p:cNvPr>
          <p:cNvSpPr>
            <a:spLocks noGrp="1"/>
          </p:cNvSpPr>
          <p:nvPr>
            <p:ph type="dt" sz="half" idx="10"/>
          </p:nvPr>
        </p:nvSpPr>
        <p:spPr/>
        <p:txBody>
          <a:bodyPr/>
          <a:lstStyle/>
          <a:p>
            <a:pPr algn="r"/>
            <a:fld id="{640B3774-969A-8348-9D8E-D53F4260A8A1}" type="datetime1">
              <a:rPr lang="fr-FR" cap="all" smtClean="0"/>
              <a:t>24/06/2026</a:t>
            </a:fld>
            <a:endParaRPr lang="fr-FR" cap="all" dirty="0"/>
          </a:p>
        </p:txBody>
      </p:sp>
      <p:sp>
        <p:nvSpPr>
          <p:cNvPr id="4" name="Espace réservé du pied de page 3">
            <a:extLst>
              <a:ext uri="{FF2B5EF4-FFF2-40B4-BE49-F238E27FC236}">
                <a16:creationId xmlns:a16="http://schemas.microsoft.com/office/drawing/2014/main" id="{257D410C-009E-86BC-C3C0-2988AAFCFA57}"/>
              </a:ext>
            </a:extLst>
          </p:cNvPr>
          <p:cNvSpPr>
            <a:spLocks noGrp="1"/>
          </p:cNvSpPr>
          <p:nvPr>
            <p:ph type="ftr" sz="quarter" idx="11"/>
          </p:nvPr>
        </p:nvSpPr>
        <p:spPr/>
        <p:txBody>
          <a:bodyPr/>
          <a:lstStyle/>
          <a:p>
            <a:r>
              <a:rPr lang="fr-FR" dirty="0"/>
              <a:t>Mission d’appui à la modernisation – </a:t>
            </a:r>
            <a:r>
              <a:rPr lang="fr-FR" dirty="0">
                <a:hlinkClick r:id="rId2"/>
              </a:rPr>
              <a:t>ce.colibris@ac-creteil.fr</a:t>
            </a:r>
            <a:endParaRPr lang="fr-FR" dirty="0"/>
          </a:p>
        </p:txBody>
      </p:sp>
      <p:sp>
        <p:nvSpPr>
          <p:cNvPr id="6" name="Espace réservé du texte 5">
            <a:extLst>
              <a:ext uri="{FF2B5EF4-FFF2-40B4-BE49-F238E27FC236}">
                <a16:creationId xmlns:a16="http://schemas.microsoft.com/office/drawing/2014/main" id="{2F491DF3-D19B-A36E-12FC-2901C0AB0F9B}"/>
              </a:ext>
            </a:extLst>
          </p:cNvPr>
          <p:cNvSpPr>
            <a:spLocks noGrp="1"/>
          </p:cNvSpPr>
          <p:nvPr>
            <p:ph type="body" sz="quarter" idx="13"/>
          </p:nvPr>
        </p:nvSpPr>
        <p:spPr/>
        <p:txBody>
          <a:bodyPr/>
          <a:lstStyle/>
          <a:p>
            <a:endParaRPr lang="fr-FR" dirty="0"/>
          </a:p>
        </p:txBody>
      </p:sp>
      <p:pic>
        <p:nvPicPr>
          <p:cNvPr id="9" name="Image 8">
            <a:hlinkClick r:id="rId3" action="ppaction://hlinksldjump"/>
            <a:extLst>
              <a:ext uri="{FF2B5EF4-FFF2-40B4-BE49-F238E27FC236}">
                <a16:creationId xmlns:a16="http://schemas.microsoft.com/office/drawing/2014/main" id="{BEEF0A65-FE1A-FA70-7F32-13E787E8A1FC}"/>
              </a:ext>
            </a:extLst>
          </p:cNvPr>
          <p:cNvPicPr>
            <a:picLocks noChangeAspect="1"/>
          </p:cNvPicPr>
          <p:nvPr/>
        </p:nvPicPr>
        <p:blipFill>
          <a:blip r:embed="rId4"/>
          <a:stretch>
            <a:fillRect/>
          </a:stretch>
        </p:blipFill>
        <p:spPr>
          <a:xfrm>
            <a:off x="7925166" y="4150771"/>
            <a:ext cx="547668" cy="444334"/>
          </a:xfrm>
          <a:prstGeom prst="rect">
            <a:avLst/>
          </a:prstGeom>
        </p:spPr>
      </p:pic>
      <p:sp>
        <p:nvSpPr>
          <p:cNvPr id="8" name="Espace réservé du contenu 7">
            <a:extLst>
              <a:ext uri="{FF2B5EF4-FFF2-40B4-BE49-F238E27FC236}">
                <a16:creationId xmlns:a16="http://schemas.microsoft.com/office/drawing/2014/main" id="{34D0C578-1006-31B0-B363-42447F8DA676}"/>
              </a:ext>
            </a:extLst>
          </p:cNvPr>
          <p:cNvSpPr>
            <a:spLocks noGrp="1"/>
          </p:cNvSpPr>
          <p:nvPr>
            <p:ph sz="quarter" idx="14"/>
          </p:nvPr>
        </p:nvSpPr>
        <p:spPr/>
        <p:txBody>
          <a:bodyPr/>
          <a:lstStyle/>
          <a:p>
            <a:r>
              <a:rPr lang="fr-FR" b="1" dirty="0"/>
              <a:t>🎯 </a:t>
            </a:r>
            <a:r>
              <a:rPr lang="fr-FR" sz="1050" dirty="0">
                <a:hlinkClick r:id="rId5" action="ppaction://hlinksldjump"/>
              </a:rPr>
              <a:t>Principe général</a:t>
            </a:r>
            <a:endParaRPr lang="fr-FR" sz="1050" dirty="0"/>
          </a:p>
          <a:p>
            <a:r>
              <a:rPr lang="fr-FR" sz="1050" b="1" dirty="0"/>
              <a:t>🔒</a:t>
            </a:r>
            <a:r>
              <a:rPr lang="fr-FR" b="1" dirty="0"/>
              <a:t> </a:t>
            </a:r>
            <a:r>
              <a:rPr lang="fr-FR" sz="1050" dirty="0">
                <a:hlinkClick r:id="rId6" action="ppaction://hlinksldjump"/>
              </a:rPr>
              <a:t>Principe de gestion des droits d’accès</a:t>
            </a:r>
            <a:endParaRPr lang="fr-FR" sz="1050" dirty="0"/>
          </a:p>
          <a:p>
            <a:br>
              <a:rPr lang="fr-FR" sz="1050" dirty="0"/>
            </a:br>
            <a:r>
              <a:rPr lang="fr-FR" b="1" dirty="0"/>
              <a:t>👩‍💼 </a:t>
            </a:r>
            <a:r>
              <a:rPr lang="fr-FR" sz="1050" b="1" dirty="0"/>
              <a:t>Administrer le rôle instructeur de votre EPLE</a:t>
            </a:r>
          </a:p>
          <a:p>
            <a:r>
              <a:rPr lang="fr-FR" sz="1050" kern="100" dirty="0">
                <a:effectLst/>
                <a:latin typeface="Aptos" panose="020B0004020202020204" pitchFamily="34" charset="0"/>
                <a:ea typeface="Aptos" panose="020B0004020202020204" pitchFamily="34" charset="0"/>
                <a:cs typeface="Times New Roman" panose="02020603050405020304" pitchFamily="18" charset="0"/>
              </a:rPr>
              <a:t>1/ </a:t>
            </a:r>
            <a:r>
              <a:rPr lang="fr-FR" sz="1050" kern="100" dirty="0">
                <a:effectLst/>
                <a:latin typeface="Aptos" panose="020B0004020202020204" pitchFamily="34" charset="0"/>
                <a:ea typeface="Aptos" panose="020B0004020202020204" pitchFamily="34" charset="0"/>
                <a:cs typeface="Times New Roman" panose="02020603050405020304" pitchFamily="18" charset="0"/>
                <a:hlinkClick r:id="rId7" action="ppaction://hlinksldjump"/>
              </a:rPr>
              <a:t>Accédez à l’interface Colibris-Gestionnaire</a:t>
            </a:r>
            <a:r>
              <a:rPr lang="fr-FR" sz="1050" kern="100" dirty="0">
                <a:effectLst/>
                <a:latin typeface="Aptos" panose="020B0004020202020204" pitchFamily="34" charset="0"/>
                <a:ea typeface="Aptos" panose="020B0004020202020204" pitchFamily="34" charset="0"/>
                <a:cs typeface="Times New Roman" panose="02020603050405020304" pitchFamily="18" charset="0"/>
              </a:rPr>
              <a:t>	</a:t>
            </a:r>
          </a:p>
          <a:p>
            <a:r>
              <a:rPr lang="fr-FR" sz="1050" kern="100" dirty="0">
                <a:effectLst/>
                <a:latin typeface="Aptos" panose="020B0004020202020204" pitchFamily="34" charset="0"/>
                <a:ea typeface="Aptos" panose="020B0004020202020204" pitchFamily="34" charset="0"/>
                <a:cs typeface="Times New Roman" panose="02020603050405020304" pitchFamily="18" charset="0"/>
              </a:rPr>
              <a:t>2/ </a:t>
            </a:r>
            <a:r>
              <a:rPr lang="fr-FR" sz="1050" kern="100" dirty="0">
                <a:effectLst/>
                <a:latin typeface="Aptos" panose="020B0004020202020204" pitchFamily="34" charset="0"/>
                <a:ea typeface="Aptos" panose="020B0004020202020204" pitchFamily="34" charset="0"/>
                <a:cs typeface="Times New Roman" panose="02020603050405020304" pitchFamily="18" charset="0"/>
                <a:hlinkClick r:id="rId8" action="ppaction://hlinksldjump"/>
              </a:rPr>
              <a:t>Gestion des </a:t>
            </a:r>
            <a:r>
              <a:rPr lang="fr-FR" kern="100" dirty="0">
                <a:latin typeface="Aptos" panose="020B0004020202020204" pitchFamily="34" charset="0"/>
                <a:ea typeface="Aptos" panose="020B0004020202020204" pitchFamily="34" charset="0"/>
                <a:cs typeface="Times New Roman" panose="02020603050405020304" pitchFamily="18" charset="0"/>
                <a:hlinkClick r:id="rId8" action="ppaction://hlinksldjump"/>
              </a:rPr>
              <a:t>rôles</a:t>
            </a:r>
            <a:r>
              <a:rPr lang="fr-FR" sz="1050" kern="100" dirty="0">
                <a:latin typeface="Aptos" panose="020B0004020202020204" pitchFamily="34" charset="0"/>
                <a:ea typeface="Aptos" panose="020B0004020202020204" pitchFamily="34" charset="0"/>
                <a:cs typeface="Times New Roman" panose="02020603050405020304" pitchFamily="18" charset="0"/>
                <a:hlinkClick r:id="rId8" action="ppaction://hlinksldjump"/>
              </a:rPr>
              <a:t> </a:t>
            </a:r>
            <a:endParaRPr lang="fr-FR" sz="1050" kern="100" dirty="0">
              <a:latin typeface="Aptos" panose="020B0004020202020204" pitchFamily="34" charset="0"/>
              <a:ea typeface="Aptos" panose="020B0004020202020204" pitchFamily="34" charset="0"/>
              <a:cs typeface="Times New Roman" panose="02020603050405020304" pitchFamily="18" charset="0"/>
            </a:endParaRPr>
          </a:p>
          <a:p>
            <a:r>
              <a:rPr lang="fr-FR" sz="1050" kern="100" dirty="0">
                <a:latin typeface="Aptos" panose="020B0004020202020204" pitchFamily="34" charset="0"/>
                <a:ea typeface="Aptos" panose="020B0004020202020204" pitchFamily="34" charset="0"/>
                <a:cs typeface="Times New Roman" panose="02020603050405020304" pitchFamily="18" charset="0"/>
              </a:rPr>
              <a:t>3</a:t>
            </a:r>
            <a:r>
              <a:rPr lang="fr-FR" sz="1050" kern="100" dirty="0">
                <a:effectLst/>
                <a:latin typeface="Aptos" panose="020B0004020202020204" pitchFamily="34" charset="0"/>
                <a:ea typeface="Aptos" panose="020B0004020202020204" pitchFamily="34" charset="0"/>
                <a:cs typeface="Times New Roman" panose="02020603050405020304" pitchFamily="18" charset="0"/>
              </a:rPr>
              <a:t>/ </a:t>
            </a:r>
            <a:r>
              <a:rPr lang="fr-FR" sz="1050" kern="100" dirty="0">
                <a:effectLst/>
                <a:latin typeface="Aptos" panose="020B0004020202020204" pitchFamily="34" charset="0"/>
                <a:ea typeface="Aptos" panose="020B0004020202020204" pitchFamily="34" charset="0"/>
                <a:cs typeface="Times New Roman" panose="02020603050405020304" pitchFamily="18" charset="0"/>
                <a:hlinkClick r:id="rId8" action="ppaction://hlinksldjump"/>
              </a:rPr>
              <a:t>Ajouter / supprimer un membre au rôle </a:t>
            </a:r>
            <a:endParaRPr lang="fr-FR" sz="1050" kern="100" dirty="0">
              <a:effectLst/>
              <a:latin typeface="Aptos" panose="020B0004020202020204" pitchFamily="34" charset="0"/>
              <a:ea typeface="Aptos" panose="020B0004020202020204" pitchFamily="34" charset="0"/>
              <a:cs typeface="Times New Roman" panose="02020603050405020304" pitchFamily="18" charset="0"/>
            </a:endParaRPr>
          </a:p>
          <a:p>
            <a:br>
              <a:rPr lang="fr-FR" sz="1050" dirty="0"/>
            </a:br>
            <a:r>
              <a:rPr lang="fr-FR" sz="1050" dirty="0"/>
              <a:t>📁</a:t>
            </a:r>
            <a:r>
              <a:rPr lang="fr-FR" sz="1050" b="1" dirty="0"/>
              <a:t>Accéder aux dossiers des personnels de votre EPLE</a:t>
            </a:r>
            <a:endParaRPr lang="fr-FR" b="1" kern="100" dirty="0">
              <a:latin typeface="Aptos" panose="020B0004020202020204" pitchFamily="34" charset="0"/>
              <a:ea typeface="Aptos" panose="020B0004020202020204" pitchFamily="34" charset="0"/>
              <a:cs typeface="Times New Roman" panose="02020603050405020304" pitchFamily="18" charset="0"/>
            </a:endParaRPr>
          </a:p>
          <a:p>
            <a:r>
              <a:rPr lang="fr-FR" kern="100" dirty="0">
                <a:latin typeface="Aptos" panose="020B0004020202020204" pitchFamily="34" charset="0"/>
                <a:cs typeface="Times New Roman" panose="02020603050405020304" pitchFamily="18" charset="0"/>
              </a:rPr>
              <a:t>1/ </a:t>
            </a:r>
            <a:r>
              <a:rPr lang="fr-FR" kern="100" dirty="0">
                <a:latin typeface="Aptos" panose="020B0004020202020204" pitchFamily="34" charset="0"/>
                <a:cs typeface="Times New Roman" panose="02020603050405020304" pitchFamily="18" charset="0"/>
                <a:hlinkClick r:id="rId9" action="ppaction://hlinksldjump"/>
              </a:rPr>
              <a:t>Connexion à l’interface Colibris-Gestionnaire </a:t>
            </a:r>
            <a:endParaRPr lang="fr-FR" kern="100" dirty="0">
              <a:latin typeface="Aptos" panose="020B0004020202020204" pitchFamily="34" charset="0"/>
              <a:cs typeface="Times New Roman" panose="02020603050405020304" pitchFamily="18" charset="0"/>
            </a:endParaRPr>
          </a:p>
          <a:p>
            <a:r>
              <a:rPr lang="fr-FR" kern="100" dirty="0">
                <a:latin typeface="Aptos" panose="020B0004020202020204" pitchFamily="34" charset="0"/>
                <a:cs typeface="Times New Roman" panose="02020603050405020304" pitchFamily="18" charset="0"/>
              </a:rPr>
              <a:t>2/ </a:t>
            </a:r>
            <a:r>
              <a:rPr lang="fr-FR" kern="100" dirty="0">
                <a:latin typeface="Aptos" panose="020B0004020202020204" pitchFamily="34" charset="0"/>
                <a:cs typeface="Times New Roman" panose="02020603050405020304" pitchFamily="18" charset="0"/>
                <a:hlinkClick r:id="rId10" action="ppaction://hlinksldjump"/>
              </a:rPr>
              <a:t>Vue « globale » par défaut </a:t>
            </a:r>
            <a:endParaRPr lang="fr-FR" kern="100" dirty="0">
              <a:latin typeface="Aptos" panose="020B0004020202020204" pitchFamily="34" charset="0"/>
              <a:cs typeface="Times New Roman" panose="02020603050405020304" pitchFamily="18" charset="0"/>
            </a:endParaRPr>
          </a:p>
          <a:p>
            <a:r>
              <a:rPr lang="fr-FR" kern="100" dirty="0">
                <a:latin typeface="Aptos" panose="020B0004020202020204" pitchFamily="34" charset="0"/>
                <a:cs typeface="Times New Roman" panose="02020603050405020304" pitchFamily="18" charset="0"/>
              </a:rPr>
              <a:t>3/ </a:t>
            </a:r>
            <a:r>
              <a:rPr lang="fr-FR" kern="100" dirty="0">
                <a:latin typeface="Aptos" panose="020B0004020202020204" pitchFamily="34" charset="0"/>
                <a:cs typeface="Times New Roman" panose="02020603050405020304" pitchFamily="18" charset="0"/>
                <a:hlinkClick r:id="rId11" action="ppaction://hlinksldjump"/>
              </a:rPr>
              <a:t>Vue par formulaire</a:t>
            </a:r>
            <a:endParaRPr lang="fr-FR" kern="100" dirty="0">
              <a:latin typeface="Aptos" panose="020B0004020202020204" pitchFamily="34" charset="0"/>
              <a:cs typeface="Times New Roman" panose="02020603050405020304" pitchFamily="18" charset="0"/>
            </a:endParaRPr>
          </a:p>
          <a:p>
            <a:endParaRPr lang="fr-FR" dirty="0"/>
          </a:p>
        </p:txBody>
      </p:sp>
    </p:spTree>
    <p:extLst>
      <p:ext uri="{BB962C8B-B14F-4D97-AF65-F5344CB8AC3E}">
        <p14:creationId xmlns:p14="http://schemas.microsoft.com/office/powerpoint/2010/main" val="533718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2951EF-4AE0-2613-0097-C3800172B882}"/>
              </a:ext>
            </a:extLst>
          </p:cNvPr>
          <p:cNvSpPr>
            <a:spLocks noGrp="1"/>
          </p:cNvSpPr>
          <p:nvPr>
            <p:ph type="title"/>
          </p:nvPr>
        </p:nvSpPr>
        <p:spPr>
          <a:xfrm>
            <a:off x="359999" y="900000"/>
            <a:ext cx="3491921" cy="720000"/>
          </a:xfrm>
        </p:spPr>
        <p:txBody>
          <a:bodyPr/>
          <a:lstStyle/>
          <a:p>
            <a:r>
              <a:rPr lang="fr-FR" sz="1800" dirty="0"/>
              <a:t>Principe général</a:t>
            </a:r>
          </a:p>
        </p:txBody>
      </p:sp>
      <p:sp>
        <p:nvSpPr>
          <p:cNvPr id="3" name="Espace réservé de la date 2">
            <a:extLst>
              <a:ext uri="{FF2B5EF4-FFF2-40B4-BE49-F238E27FC236}">
                <a16:creationId xmlns:a16="http://schemas.microsoft.com/office/drawing/2014/main" id="{599F3C6B-218C-7F33-E236-066437098A7A}"/>
              </a:ext>
            </a:extLst>
          </p:cNvPr>
          <p:cNvSpPr>
            <a:spLocks noGrp="1"/>
          </p:cNvSpPr>
          <p:nvPr>
            <p:ph type="dt" sz="half" idx="10"/>
          </p:nvPr>
        </p:nvSpPr>
        <p:spPr/>
        <p:txBody>
          <a:bodyPr/>
          <a:lstStyle/>
          <a:p>
            <a:pPr algn="r"/>
            <a:fld id="{640B3774-969A-8348-9D8E-D53F4260A8A1}" type="datetime1">
              <a:rPr lang="fr-FR" cap="all" smtClean="0"/>
              <a:t>24/06/2026</a:t>
            </a:fld>
            <a:endParaRPr lang="fr-FR" cap="all" dirty="0"/>
          </a:p>
        </p:txBody>
      </p:sp>
      <p:sp>
        <p:nvSpPr>
          <p:cNvPr id="4" name="Espace réservé du pied de page 3">
            <a:extLst>
              <a:ext uri="{FF2B5EF4-FFF2-40B4-BE49-F238E27FC236}">
                <a16:creationId xmlns:a16="http://schemas.microsoft.com/office/drawing/2014/main" id="{257D410C-009E-86BC-C3C0-2988AAFCFA57}"/>
              </a:ext>
            </a:extLst>
          </p:cNvPr>
          <p:cNvSpPr>
            <a:spLocks noGrp="1"/>
          </p:cNvSpPr>
          <p:nvPr>
            <p:ph type="ftr" sz="quarter" idx="11"/>
          </p:nvPr>
        </p:nvSpPr>
        <p:spPr/>
        <p:txBody>
          <a:bodyPr/>
          <a:lstStyle/>
          <a:p>
            <a:r>
              <a:rPr lang="fr-FR" dirty="0"/>
              <a:t>Equipe Support Colibris – </a:t>
            </a:r>
            <a:r>
              <a:rPr lang="fr-FR" dirty="0">
                <a:hlinkClick r:id="rId2"/>
              </a:rPr>
              <a:t>ce.colibris@ac-creteil.fr</a:t>
            </a:r>
            <a:endParaRPr lang="fr-FR" dirty="0"/>
          </a:p>
        </p:txBody>
      </p:sp>
      <p:sp>
        <p:nvSpPr>
          <p:cNvPr id="5" name="Espace réservé du contenu 4">
            <a:extLst>
              <a:ext uri="{FF2B5EF4-FFF2-40B4-BE49-F238E27FC236}">
                <a16:creationId xmlns:a16="http://schemas.microsoft.com/office/drawing/2014/main" id="{391B2140-141D-CAAA-2792-58F0DC43724D}"/>
              </a:ext>
            </a:extLst>
          </p:cNvPr>
          <p:cNvSpPr>
            <a:spLocks noGrp="1"/>
          </p:cNvSpPr>
          <p:nvPr>
            <p:ph sz="quarter" idx="14"/>
          </p:nvPr>
        </p:nvSpPr>
        <p:spPr>
          <a:xfrm>
            <a:off x="359998" y="1347614"/>
            <a:ext cx="3491922" cy="3103937"/>
          </a:xfrm>
        </p:spPr>
        <p:txBody>
          <a:bodyPr/>
          <a:lstStyle/>
          <a:p>
            <a:pPr>
              <a:lnSpc>
                <a:spcPct val="115000"/>
              </a:lnSpc>
              <a:spcAft>
                <a:spcPts val="800"/>
              </a:spcAft>
            </a:pPr>
            <a:r>
              <a:rPr lang="fr-FR" sz="1000" b="1" kern="100" dirty="0">
                <a:solidFill>
                  <a:schemeClr val="accent2"/>
                </a:solidFill>
                <a:effectLst/>
                <a:latin typeface="Aptos" panose="020B0004020202020204" pitchFamily="34" charset="0"/>
                <a:ea typeface="Aptos" panose="020B0004020202020204" pitchFamily="34" charset="0"/>
                <a:cs typeface="Times New Roman" panose="02020603050405020304" pitchFamily="18" charset="0"/>
              </a:rPr>
              <a:t>Le portail des démarches Colibris </a:t>
            </a:r>
            <a:r>
              <a:rPr lang="fr-FR" sz="1000" kern="100" dirty="0">
                <a:effectLst/>
                <a:latin typeface="Aptos" panose="020B0004020202020204" pitchFamily="34" charset="0"/>
                <a:ea typeface="Aptos" panose="020B0004020202020204" pitchFamily="34" charset="0"/>
                <a:cs typeface="Times New Roman" panose="02020603050405020304" pitchFamily="18" charset="0"/>
              </a:rPr>
              <a:t>sert aux agents affectés en établissement scolaire à participer à des campagnes administratives ou solliciter les services RH de l’académie (DPE, DPAE, DASEM, DAFOR, etc.).</a:t>
            </a:r>
          </a:p>
          <a:p>
            <a:pPr>
              <a:lnSpc>
                <a:spcPct val="115000"/>
              </a:lnSpc>
              <a:spcAft>
                <a:spcPts val="800"/>
              </a:spcAft>
            </a:pPr>
            <a:r>
              <a:rPr lang="fr-FR" sz="1000" kern="100" dirty="0">
                <a:effectLst/>
                <a:latin typeface="Aptos" panose="020B0004020202020204" pitchFamily="34" charset="0"/>
                <a:ea typeface="Aptos" panose="020B0004020202020204" pitchFamily="34" charset="0"/>
                <a:cs typeface="Times New Roman" panose="02020603050405020304" pitchFamily="18" charset="0"/>
              </a:rPr>
              <a:t>Les chefs d’établissement peuvent être sollicités pour donner, par exemple, leur avis sur certaines demandes émanant de leurs agents. Pour simplifier la gestion de ces avis et offrir une vision centralisée des demandes de leurs équipes, un accès à</a:t>
            </a:r>
            <a:r>
              <a:rPr lang="fr-FR" sz="1000" b="1" kern="100" dirty="0">
                <a:effectLst/>
                <a:latin typeface="Aptos" panose="020B0004020202020204" pitchFamily="34" charset="0"/>
                <a:ea typeface="Aptos" panose="020B0004020202020204" pitchFamily="34" charset="0"/>
                <a:cs typeface="Times New Roman" panose="02020603050405020304" pitchFamily="18" charset="0"/>
              </a:rPr>
              <a:t> </a:t>
            </a:r>
            <a:r>
              <a:rPr lang="fr-FR" sz="1000" b="1" kern="100" dirty="0">
                <a:solidFill>
                  <a:schemeClr val="accent5"/>
                </a:solidFill>
                <a:effectLst/>
                <a:latin typeface="Aptos" panose="020B0004020202020204" pitchFamily="34" charset="0"/>
                <a:ea typeface="Aptos" panose="020B0004020202020204" pitchFamily="34" charset="0"/>
                <a:cs typeface="Times New Roman" panose="02020603050405020304" pitchFamily="18" charset="0"/>
              </a:rPr>
              <a:t>l’interface Colibris-gestionnaire</a:t>
            </a:r>
            <a:r>
              <a:rPr lang="fr-FR" sz="1000" kern="100" dirty="0">
                <a:effectLst/>
                <a:latin typeface="Aptos" panose="020B0004020202020204" pitchFamily="34" charset="0"/>
                <a:ea typeface="Aptos" panose="020B0004020202020204" pitchFamily="34" charset="0"/>
                <a:cs typeface="Times New Roman" panose="02020603050405020304" pitchFamily="18" charset="0"/>
              </a:rPr>
              <a:t>, différente de l’interface visible pour les agents quand ils effectuent une demande, leur est désormais ouvert.</a:t>
            </a:r>
            <a:br>
              <a:rPr lang="fr-FR" sz="1000" kern="100" dirty="0">
                <a:latin typeface="Aptos" panose="020B0004020202020204" pitchFamily="34" charset="0"/>
                <a:ea typeface="Aptos" panose="020B0004020202020204" pitchFamily="34" charset="0"/>
                <a:cs typeface="Times New Roman" panose="02020603050405020304" pitchFamily="18" charset="0"/>
              </a:rPr>
            </a:br>
            <a:r>
              <a:rPr lang="fr-FR" sz="1000" kern="100" dirty="0">
                <a:effectLst/>
                <a:latin typeface="Aptos" panose="020B0004020202020204" pitchFamily="34" charset="0"/>
                <a:ea typeface="Aptos" panose="020B0004020202020204" pitchFamily="34" charset="0"/>
                <a:cs typeface="Times New Roman" panose="02020603050405020304" pitchFamily="18" charset="0"/>
              </a:rPr>
              <a:t>L’interface Colibris-gestionnaire est donc l’interface dédiée aux instructeurs de dossiers. Les chefs d’établissement, leurs adjoints ou des membres de l’équipe de direction qu’ils ont désignés y ont accès via un rôle instructeur, associé à l’UAI de leur établissement (exemple : EPLE_0771234N). Ce rôle permet d’accéder uniquement aux demandes des agents de leur établissement scolaire.</a:t>
            </a:r>
          </a:p>
          <a:p>
            <a:pPr>
              <a:lnSpc>
                <a:spcPct val="115000"/>
              </a:lnSpc>
              <a:spcAft>
                <a:spcPts val="800"/>
              </a:spcAft>
            </a:pPr>
            <a:endParaRPr lang="fr-FR" sz="1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endParaRPr lang="fr-FR" sz="1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Espace réservé du texte 5">
            <a:extLst>
              <a:ext uri="{FF2B5EF4-FFF2-40B4-BE49-F238E27FC236}">
                <a16:creationId xmlns:a16="http://schemas.microsoft.com/office/drawing/2014/main" id="{2F491DF3-D19B-A36E-12FC-2901C0AB0F9B}"/>
              </a:ext>
            </a:extLst>
          </p:cNvPr>
          <p:cNvSpPr>
            <a:spLocks noGrp="1"/>
          </p:cNvSpPr>
          <p:nvPr>
            <p:ph type="body" sz="quarter" idx="13"/>
          </p:nvPr>
        </p:nvSpPr>
        <p:spPr/>
        <p:txBody>
          <a:bodyPr/>
          <a:lstStyle/>
          <a:p>
            <a:endParaRPr lang="fr-FR" dirty="0"/>
          </a:p>
        </p:txBody>
      </p:sp>
      <p:pic>
        <p:nvPicPr>
          <p:cNvPr id="12" name="Image 11">
            <a:hlinkClick r:id="rId3" action="ppaction://hlinksldjump"/>
            <a:extLst>
              <a:ext uri="{FF2B5EF4-FFF2-40B4-BE49-F238E27FC236}">
                <a16:creationId xmlns:a16="http://schemas.microsoft.com/office/drawing/2014/main" id="{35E4ACE7-39C6-E344-25D6-4C1B332896E1}"/>
              </a:ext>
            </a:extLst>
          </p:cNvPr>
          <p:cNvPicPr>
            <a:picLocks noChangeAspect="1"/>
          </p:cNvPicPr>
          <p:nvPr/>
        </p:nvPicPr>
        <p:blipFill>
          <a:blip r:embed="rId4"/>
          <a:stretch>
            <a:fillRect/>
          </a:stretch>
        </p:blipFill>
        <p:spPr>
          <a:xfrm>
            <a:off x="7925166" y="4150771"/>
            <a:ext cx="547668" cy="444334"/>
          </a:xfrm>
          <a:prstGeom prst="rect">
            <a:avLst/>
          </a:prstGeom>
        </p:spPr>
      </p:pic>
      <p:sp>
        <p:nvSpPr>
          <p:cNvPr id="13" name="ZoneTexte 12">
            <a:extLst>
              <a:ext uri="{FF2B5EF4-FFF2-40B4-BE49-F238E27FC236}">
                <a16:creationId xmlns:a16="http://schemas.microsoft.com/office/drawing/2014/main" id="{A0DFCD5B-ED5D-E1F9-3022-BE257C66A001}"/>
              </a:ext>
            </a:extLst>
          </p:cNvPr>
          <p:cNvSpPr txBox="1"/>
          <p:nvPr/>
        </p:nvSpPr>
        <p:spPr>
          <a:xfrm>
            <a:off x="7576481" y="4610042"/>
            <a:ext cx="1547702" cy="215444"/>
          </a:xfrm>
          <a:prstGeom prst="rect">
            <a:avLst/>
          </a:prstGeom>
          <a:noFill/>
        </p:spPr>
        <p:txBody>
          <a:bodyPr wrap="square" rtlCol="0">
            <a:spAutoFit/>
          </a:bodyPr>
          <a:lstStyle/>
          <a:p>
            <a:r>
              <a:rPr lang="fr-FR" sz="800" dirty="0">
                <a:hlinkClick r:id="rId3" action="ppaction://hlinksldjump"/>
              </a:rPr>
              <a:t>Retourner au sommaire</a:t>
            </a:r>
            <a:endParaRPr lang="fr-FR" sz="1050" dirty="0"/>
          </a:p>
        </p:txBody>
      </p:sp>
      <p:graphicFrame>
        <p:nvGraphicFramePr>
          <p:cNvPr id="7" name="Diagramme 6">
            <a:extLst>
              <a:ext uri="{FF2B5EF4-FFF2-40B4-BE49-F238E27FC236}">
                <a16:creationId xmlns:a16="http://schemas.microsoft.com/office/drawing/2014/main" id="{8D81C8DD-C8EE-C666-3C3F-80410383A651}"/>
              </a:ext>
            </a:extLst>
          </p:cNvPr>
          <p:cNvGraphicFramePr/>
          <p:nvPr>
            <p:extLst>
              <p:ext uri="{D42A27DB-BD31-4B8C-83A1-F6EECF244321}">
                <p14:modId xmlns:p14="http://schemas.microsoft.com/office/powerpoint/2010/main" val="328995591"/>
              </p:ext>
            </p:extLst>
          </p:nvPr>
        </p:nvGraphicFramePr>
        <p:xfrm>
          <a:off x="4235436" y="763510"/>
          <a:ext cx="4548564" cy="303237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20577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2FFB6D-31C8-C9A9-BA1E-459569BB071B}"/>
              </a:ext>
            </a:extLst>
          </p:cNvPr>
          <p:cNvSpPr/>
          <p:nvPr/>
        </p:nvSpPr>
        <p:spPr>
          <a:xfrm>
            <a:off x="323528" y="3219822"/>
            <a:ext cx="8496944" cy="137014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E72951EF-4AE0-2613-0097-C3800172B882}"/>
              </a:ext>
            </a:extLst>
          </p:cNvPr>
          <p:cNvSpPr>
            <a:spLocks noGrp="1"/>
          </p:cNvSpPr>
          <p:nvPr>
            <p:ph type="title"/>
          </p:nvPr>
        </p:nvSpPr>
        <p:spPr>
          <a:xfrm>
            <a:off x="359999" y="900000"/>
            <a:ext cx="8424000" cy="720000"/>
          </a:xfrm>
        </p:spPr>
        <p:txBody>
          <a:bodyPr/>
          <a:lstStyle/>
          <a:p>
            <a:r>
              <a:rPr lang="fr-FR" sz="1800" dirty="0"/>
              <a:t>Principe de gestion des droits d’accès</a:t>
            </a:r>
          </a:p>
        </p:txBody>
      </p:sp>
      <p:sp>
        <p:nvSpPr>
          <p:cNvPr id="3" name="Espace réservé de la date 2">
            <a:extLst>
              <a:ext uri="{FF2B5EF4-FFF2-40B4-BE49-F238E27FC236}">
                <a16:creationId xmlns:a16="http://schemas.microsoft.com/office/drawing/2014/main" id="{599F3C6B-218C-7F33-E236-066437098A7A}"/>
              </a:ext>
            </a:extLst>
          </p:cNvPr>
          <p:cNvSpPr>
            <a:spLocks noGrp="1"/>
          </p:cNvSpPr>
          <p:nvPr>
            <p:ph type="dt" sz="half" idx="10"/>
          </p:nvPr>
        </p:nvSpPr>
        <p:spPr/>
        <p:txBody>
          <a:bodyPr/>
          <a:lstStyle/>
          <a:p>
            <a:pPr algn="r"/>
            <a:fld id="{640B3774-969A-8348-9D8E-D53F4260A8A1}" type="datetime1">
              <a:rPr lang="fr-FR" cap="all" smtClean="0"/>
              <a:t>24/06/2026</a:t>
            </a:fld>
            <a:endParaRPr lang="fr-FR" cap="all" dirty="0"/>
          </a:p>
        </p:txBody>
      </p:sp>
      <p:sp>
        <p:nvSpPr>
          <p:cNvPr id="4" name="Espace réservé du pied de page 3">
            <a:extLst>
              <a:ext uri="{FF2B5EF4-FFF2-40B4-BE49-F238E27FC236}">
                <a16:creationId xmlns:a16="http://schemas.microsoft.com/office/drawing/2014/main" id="{257D410C-009E-86BC-C3C0-2988AAFCFA57}"/>
              </a:ext>
            </a:extLst>
          </p:cNvPr>
          <p:cNvSpPr>
            <a:spLocks noGrp="1"/>
          </p:cNvSpPr>
          <p:nvPr>
            <p:ph type="ftr" sz="quarter" idx="11"/>
          </p:nvPr>
        </p:nvSpPr>
        <p:spPr/>
        <p:txBody>
          <a:bodyPr/>
          <a:lstStyle/>
          <a:p>
            <a:r>
              <a:rPr lang="fr-FR" dirty="0"/>
              <a:t>Equipe Support Colibris – </a:t>
            </a:r>
            <a:r>
              <a:rPr lang="fr-FR" dirty="0">
                <a:hlinkClick r:id="rId2"/>
              </a:rPr>
              <a:t>ce.colibris@ac-creteil.fr</a:t>
            </a:r>
            <a:endParaRPr lang="fr-FR" dirty="0"/>
          </a:p>
        </p:txBody>
      </p:sp>
      <p:sp>
        <p:nvSpPr>
          <p:cNvPr id="5" name="Espace réservé du contenu 4">
            <a:extLst>
              <a:ext uri="{FF2B5EF4-FFF2-40B4-BE49-F238E27FC236}">
                <a16:creationId xmlns:a16="http://schemas.microsoft.com/office/drawing/2014/main" id="{391B2140-141D-CAAA-2792-58F0DC43724D}"/>
              </a:ext>
            </a:extLst>
          </p:cNvPr>
          <p:cNvSpPr>
            <a:spLocks noGrp="1"/>
          </p:cNvSpPr>
          <p:nvPr>
            <p:ph sz="quarter" idx="14"/>
          </p:nvPr>
        </p:nvSpPr>
        <p:spPr>
          <a:xfrm>
            <a:off x="359998" y="1347614"/>
            <a:ext cx="8424000" cy="3103937"/>
          </a:xfrm>
        </p:spPr>
        <p:txBody>
          <a:bodyPr/>
          <a:lstStyle/>
          <a:p>
            <a:pPr>
              <a:lnSpc>
                <a:spcPct val="115000"/>
              </a:lnSpc>
              <a:spcAft>
                <a:spcPts val="800"/>
              </a:spcAft>
            </a:pPr>
            <a:r>
              <a:rPr lang="fr-FR" sz="1200" kern="100" dirty="0">
                <a:effectLst/>
                <a:latin typeface="Aptos" panose="020B0004020202020204" pitchFamily="34" charset="0"/>
                <a:ea typeface="Aptos" panose="020B0004020202020204" pitchFamily="34" charset="0"/>
                <a:cs typeface="Times New Roman" panose="02020603050405020304" pitchFamily="18" charset="0"/>
              </a:rPr>
              <a:t>La gestion des accès suit une logique similaire à celle des boîtes génériques :</a:t>
            </a:r>
          </a:p>
          <a:p>
            <a:pPr marL="342900" lvl="0" indent="-342900">
              <a:lnSpc>
                <a:spcPct val="115000"/>
              </a:lnSpc>
              <a:spcAft>
                <a:spcPts val="800"/>
              </a:spcAft>
              <a:buSzPts val="1000"/>
              <a:buFont typeface="Symbol" panose="05050102010706020507" pitchFamily="18" charset="2"/>
              <a:buChar char=""/>
              <a:tabLst>
                <a:tab pos="457200" algn="l"/>
              </a:tabLst>
            </a:pPr>
            <a:r>
              <a:rPr lang="fr-FR" sz="1200" b="1" kern="100" dirty="0">
                <a:effectLst/>
                <a:latin typeface="Aptos" panose="020B0004020202020204" pitchFamily="34" charset="0"/>
                <a:ea typeface="Aptos" panose="020B0004020202020204" pitchFamily="34" charset="0"/>
                <a:cs typeface="Times New Roman" panose="02020603050405020304" pitchFamily="18" charset="0"/>
              </a:rPr>
              <a:t>Membres par défaut</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 : Les chefs d’établissement et les chefs d’établissements adjoints (chargés par exemple de la gestion  des élèves ou de la coordination pédagogique) sont membres du rôle instructeur lié à leur UAI.</a:t>
            </a:r>
          </a:p>
          <a:p>
            <a:pPr marL="342900" lvl="0" indent="-342900">
              <a:lnSpc>
                <a:spcPct val="115000"/>
              </a:lnSpc>
              <a:spcAft>
                <a:spcPts val="800"/>
              </a:spcAft>
              <a:buSzPts val="1000"/>
              <a:buFont typeface="Symbol" panose="05050102010706020507" pitchFamily="18" charset="2"/>
              <a:buChar char=""/>
              <a:tabLst>
                <a:tab pos="457200" algn="l"/>
              </a:tabLst>
            </a:pPr>
            <a:r>
              <a:rPr lang="fr-FR" sz="1200" b="1" kern="100" dirty="0">
                <a:effectLst/>
                <a:latin typeface="Aptos" panose="020B0004020202020204" pitchFamily="34" charset="0"/>
                <a:ea typeface="Aptos" panose="020B0004020202020204" pitchFamily="34" charset="0"/>
                <a:cs typeface="Times New Roman" panose="02020603050405020304" pitchFamily="18" charset="0"/>
              </a:rPr>
              <a:t>Ajout de membres</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 : Il est possible d’ajouter d’autres membres de l’équipe de direction (ex. : secrétaire général d’EPLE) au rôle.</a:t>
            </a:r>
          </a:p>
          <a:p>
            <a:pPr marL="342900" lvl="0" indent="-342900">
              <a:lnSpc>
                <a:spcPct val="115000"/>
              </a:lnSpc>
              <a:spcAft>
                <a:spcPts val="800"/>
              </a:spcAft>
              <a:buSzPts val="1000"/>
              <a:buFont typeface="Symbol" panose="05050102010706020507" pitchFamily="18" charset="2"/>
              <a:buChar char=""/>
              <a:tabLst>
                <a:tab pos="457200" algn="l"/>
              </a:tabLst>
            </a:pPr>
            <a:r>
              <a:rPr lang="fr-FR" sz="1200" b="1" kern="100" dirty="0">
                <a:effectLst/>
                <a:latin typeface="Aptos" panose="020B0004020202020204" pitchFamily="34" charset="0"/>
                <a:ea typeface="Aptos" panose="020B0004020202020204" pitchFamily="34" charset="0"/>
                <a:cs typeface="Times New Roman" panose="02020603050405020304" pitchFamily="18" charset="0"/>
              </a:rPr>
              <a:t>Mise à jour des membres</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 : En cas de changement dans l’équipe de direction, un membre du rôle doit d’abord </a:t>
            </a:r>
            <a:r>
              <a:rPr lang="fr-FR" sz="1200" b="1" kern="100" dirty="0">
                <a:effectLst/>
                <a:latin typeface="Aptos" panose="020B0004020202020204" pitchFamily="34" charset="0"/>
                <a:ea typeface="Aptos" panose="020B0004020202020204" pitchFamily="34" charset="0"/>
                <a:cs typeface="Times New Roman" panose="02020603050405020304" pitchFamily="18" charset="0"/>
              </a:rPr>
              <a:t>ajouter les nouveaux arrivants </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puis </a:t>
            </a:r>
            <a:r>
              <a:rPr lang="fr-FR" sz="1200" b="1" kern="100" dirty="0">
                <a:effectLst/>
                <a:latin typeface="Aptos" panose="020B0004020202020204" pitchFamily="34" charset="0"/>
                <a:ea typeface="Aptos" panose="020B0004020202020204" pitchFamily="34" charset="0"/>
                <a:cs typeface="Times New Roman" panose="02020603050405020304" pitchFamily="18" charset="0"/>
              </a:rPr>
              <a:t>retirer les personnels sortants</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a:t>
            </a:r>
            <a:br>
              <a:rPr lang="fr-FR" sz="1200" kern="100" dirty="0">
                <a:effectLst/>
                <a:latin typeface="Aptos" panose="020B0004020202020204" pitchFamily="34" charset="0"/>
                <a:ea typeface="Aptos" panose="020B0004020202020204" pitchFamily="34" charset="0"/>
                <a:cs typeface="Times New Roman" panose="02020603050405020304" pitchFamily="18" charset="0"/>
              </a:rPr>
            </a:b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fr-FR" sz="12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 </a:t>
            </a:r>
            <a:r>
              <a:rPr lang="fr-FR" sz="1200" b="1" kern="100" dirty="0">
                <a:effectLst/>
                <a:latin typeface="Aptos" panose="020B0004020202020204" pitchFamily="34" charset="0"/>
                <a:ea typeface="Aptos" panose="020B0004020202020204" pitchFamily="34" charset="0"/>
                <a:cs typeface="Times New Roman" panose="02020603050405020304" pitchFamily="18" charset="0"/>
              </a:rPr>
              <a:t>Attention</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 :</a:t>
            </a:r>
            <a:br>
              <a:rPr lang="fr-FR" sz="1200" kern="100" dirty="0">
                <a:effectLst/>
                <a:latin typeface="Aptos" panose="020B0004020202020204" pitchFamily="34" charset="0"/>
                <a:ea typeface="Aptos" panose="020B0004020202020204" pitchFamily="34" charset="0"/>
                <a:cs typeface="Times New Roman" panose="02020603050405020304" pitchFamily="18" charset="0"/>
              </a:rPr>
            </a:br>
            <a:r>
              <a:rPr lang="fr-FR" sz="1200" kern="100" dirty="0">
                <a:effectLst/>
                <a:latin typeface="Aptos" panose="020B0004020202020204" pitchFamily="34" charset="0"/>
                <a:ea typeface="Aptos" panose="020B0004020202020204" pitchFamily="34" charset="0"/>
                <a:cs typeface="Times New Roman" panose="02020603050405020304" pitchFamily="18" charset="0"/>
              </a:rPr>
              <a:t>La composition initiale des rôles a été établie par l’équipe support Colibris du rectorat à partir des données du </a:t>
            </a:r>
            <a:r>
              <a:rPr lang="fr-FR" sz="1200" b="1" kern="100" dirty="0">
                <a:effectLst/>
                <a:latin typeface="Aptos" panose="020B0004020202020204" pitchFamily="34" charset="0"/>
                <a:ea typeface="Aptos" panose="020B0004020202020204" pitchFamily="34" charset="0"/>
                <a:cs typeface="Times New Roman" panose="02020603050405020304" pitchFamily="18" charset="0"/>
              </a:rPr>
              <a:t>1er trimestre 2025-2026</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 Si aucun membre de l’équipe de direction ne parvient à accéder aux paramètres du rôle, contactez l’équipe Colibris :</a:t>
            </a:r>
          </a:p>
          <a:p>
            <a:pPr>
              <a:lnSpc>
                <a:spcPct val="115000"/>
              </a:lnSpc>
              <a:spcAft>
                <a:spcPts val="800"/>
              </a:spcAft>
            </a:pPr>
            <a:r>
              <a:rPr lang="fr-FR" sz="1200" kern="100" dirty="0">
                <a:latin typeface="Aptos" panose="020B0004020202020204" pitchFamily="34" charset="0"/>
                <a:ea typeface="Aptos" panose="020B0004020202020204" pitchFamily="34" charset="0"/>
                <a:cs typeface="Times New Roman" panose="02020603050405020304" pitchFamily="18" charset="0"/>
              </a:rPr>
              <a:t>- </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Par mail : ce.colibris@ac-creteil.fr (recommandé)</a:t>
            </a:r>
          </a:p>
          <a:p>
            <a:pPr>
              <a:lnSpc>
                <a:spcPct val="115000"/>
              </a:lnSpc>
              <a:spcAft>
                <a:spcPts val="800"/>
              </a:spcAft>
            </a:pPr>
            <a:r>
              <a:rPr lang="fr-FR" sz="1200" kern="100" dirty="0">
                <a:latin typeface="Aptos" panose="020B0004020202020204" pitchFamily="34" charset="0"/>
                <a:ea typeface="Aptos" panose="020B0004020202020204" pitchFamily="34" charset="0"/>
                <a:cs typeface="Times New Roman" panose="02020603050405020304" pitchFamily="18" charset="0"/>
              </a:rPr>
              <a:t>- </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Via un ticket d’assistance Pass</a:t>
            </a:r>
          </a:p>
          <a:p>
            <a:pPr>
              <a:lnSpc>
                <a:spcPct val="115000"/>
              </a:lnSpc>
              <a:spcAft>
                <a:spcPts val="800"/>
              </a:spcAft>
            </a:pP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Espace réservé du texte 5">
            <a:extLst>
              <a:ext uri="{FF2B5EF4-FFF2-40B4-BE49-F238E27FC236}">
                <a16:creationId xmlns:a16="http://schemas.microsoft.com/office/drawing/2014/main" id="{2F491DF3-D19B-A36E-12FC-2901C0AB0F9B}"/>
              </a:ext>
            </a:extLst>
          </p:cNvPr>
          <p:cNvSpPr>
            <a:spLocks noGrp="1"/>
          </p:cNvSpPr>
          <p:nvPr>
            <p:ph type="body" sz="quarter" idx="13"/>
          </p:nvPr>
        </p:nvSpPr>
        <p:spPr/>
        <p:txBody>
          <a:bodyPr/>
          <a:lstStyle/>
          <a:p>
            <a:endParaRPr lang="fr-FR" dirty="0"/>
          </a:p>
        </p:txBody>
      </p:sp>
      <p:sp>
        <p:nvSpPr>
          <p:cNvPr id="12" name="ZoneTexte 11">
            <a:extLst>
              <a:ext uri="{FF2B5EF4-FFF2-40B4-BE49-F238E27FC236}">
                <a16:creationId xmlns:a16="http://schemas.microsoft.com/office/drawing/2014/main" id="{D07205E6-1260-C025-50E7-9A246EB29F4B}"/>
              </a:ext>
            </a:extLst>
          </p:cNvPr>
          <p:cNvSpPr txBox="1"/>
          <p:nvPr/>
        </p:nvSpPr>
        <p:spPr>
          <a:xfrm>
            <a:off x="7614000" y="676591"/>
            <a:ext cx="1493912" cy="923330"/>
          </a:xfrm>
          <a:prstGeom prst="rect">
            <a:avLst/>
          </a:prstGeom>
          <a:noFill/>
        </p:spPr>
        <p:txBody>
          <a:bodyPr wrap="square">
            <a:spAutoFit/>
          </a:bodyPr>
          <a:lstStyle/>
          <a:p>
            <a:pPr algn="r"/>
            <a:r>
              <a:rPr lang="fr-FR" sz="5400" b="1" dirty="0"/>
              <a:t>🔒</a:t>
            </a:r>
            <a:endParaRPr lang="fr-FR" sz="5400" dirty="0"/>
          </a:p>
        </p:txBody>
      </p:sp>
      <p:pic>
        <p:nvPicPr>
          <p:cNvPr id="14" name="Image 13">
            <a:hlinkClick r:id="rId3" action="ppaction://hlinksldjump"/>
            <a:extLst>
              <a:ext uri="{FF2B5EF4-FFF2-40B4-BE49-F238E27FC236}">
                <a16:creationId xmlns:a16="http://schemas.microsoft.com/office/drawing/2014/main" id="{BA067B72-997E-FD83-7C10-402E25AB1EAF}"/>
              </a:ext>
            </a:extLst>
          </p:cNvPr>
          <p:cNvPicPr>
            <a:picLocks noChangeAspect="1"/>
          </p:cNvPicPr>
          <p:nvPr/>
        </p:nvPicPr>
        <p:blipFill>
          <a:blip r:embed="rId4"/>
          <a:stretch>
            <a:fillRect/>
          </a:stretch>
        </p:blipFill>
        <p:spPr>
          <a:xfrm>
            <a:off x="7925166" y="4150771"/>
            <a:ext cx="547668" cy="444334"/>
          </a:xfrm>
          <a:prstGeom prst="rect">
            <a:avLst/>
          </a:prstGeom>
        </p:spPr>
      </p:pic>
      <p:sp>
        <p:nvSpPr>
          <p:cNvPr id="15" name="ZoneTexte 14">
            <a:extLst>
              <a:ext uri="{FF2B5EF4-FFF2-40B4-BE49-F238E27FC236}">
                <a16:creationId xmlns:a16="http://schemas.microsoft.com/office/drawing/2014/main" id="{0096D91D-18D0-0DAA-6AFC-D67E2B9E3DEA}"/>
              </a:ext>
            </a:extLst>
          </p:cNvPr>
          <p:cNvSpPr txBox="1"/>
          <p:nvPr/>
        </p:nvSpPr>
        <p:spPr>
          <a:xfrm>
            <a:off x="7576481" y="4610042"/>
            <a:ext cx="1547702" cy="215444"/>
          </a:xfrm>
          <a:prstGeom prst="rect">
            <a:avLst/>
          </a:prstGeom>
          <a:noFill/>
        </p:spPr>
        <p:txBody>
          <a:bodyPr wrap="square" rtlCol="0">
            <a:spAutoFit/>
          </a:bodyPr>
          <a:lstStyle/>
          <a:p>
            <a:r>
              <a:rPr lang="fr-FR" sz="800" dirty="0">
                <a:hlinkClick r:id="rId3" action="ppaction://hlinksldjump"/>
              </a:rPr>
              <a:t>Retourner au sommaire</a:t>
            </a:r>
            <a:endParaRPr lang="fr-FR" sz="1050" dirty="0"/>
          </a:p>
        </p:txBody>
      </p:sp>
    </p:spTree>
    <p:extLst>
      <p:ext uri="{BB962C8B-B14F-4D97-AF65-F5344CB8AC3E}">
        <p14:creationId xmlns:p14="http://schemas.microsoft.com/office/powerpoint/2010/main" val="10035717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C5586FF-F984-5589-6232-356BD4F01FB6}"/>
              </a:ext>
            </a:extLst>
          </p:cNvPr>
          <p:cNvSpPr/>
          <p:nvPr/>
        </p:nvSpPr>
        <p:spPr>
          <a:xfrm>
            <a:off x="279392" y="2042702"/>
            <a:ext cx="6452848" cy="1969208"/>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E72951EF-4AE0-2613-0097-C3800172B882}"/>
              </a:ext>
            </a:extLst>
          </p:cNvPr>
          <p:cNvSpPr>
            <a:spLocks noGrp="1"/>
          </p:cNvSpPr>
          <p:nvPr>
            <p:ph type="title"/>
          </p:nvPr>
        </p:nvSpPr>
        <p:spPr>
          <a:xfrm>
            <a:off x="359999" y="900000"/>
            <a:ext cx="8424000" cy="720000"/>
          </a:xfrm>
        </p:spPr>
        <p:txBody>
          <a:bodyPr/>
          <a:lstStyle/>
          <a:p>
            <a:r>
              <a:rPr lang="fr-FR" sz="1800" dirty="0"/>
              <a:t>Administrer le rôle instructeur de votre EPLE</a:t>
            </a:r>
          </a:p>
        </p:txBody>
      </p:sp>
      <p:sp>
        <p:nvSpPr>
          <p:cNvPr id="3" name="Espace réservé de la date 2">
            <a:extLst>
              <a:ext uri="{FF2B5EF4-FFF2-40B4-BE49-F238E27FC236}">
                <a16:creationId xmlns:a16="http://schemas.microsoft.com/office/drawing/2014/main" id="{599F3C6B-218C-7F33-E236-066437098A7A}"/>
              </a:ext>
            </a:extLst>
          </p:cNvPr>
          <p:cNvSpPr>
            <a:spLocks noGrp="1"/>
          </p:cNvSpPr>
          <p:nvPr>
            <p:ph type="dt" sz="half" idx="10"/>
          </p:nvPr>
        </p:nvSpPr>
        <p:spPr/>
        <p:txBody>
          <a:bodyPr/>
          <a:lstStyle/>
          <a:p>
            <a:pPr algn="r"/>
            <a:fld id="{640B3774-969A-8348-9D8E-D53F4260A8A1}" type="datetime1">
              <a:rPr lang="fr-FR" cap="all" smtClean="0"/>
              <a:t>24/06/2026</a:t>
            </a:fld>
            <a:endParaRPr lang="fr-FR" cap="all" dirty="0"/>
          </a:p>
        </p:txBody>
      </p:sp>
      <p:sp>
        <p:nvSpPr>
          <p:cNvPr id="4" name="Espace réservé du pied de page 3">
            <a:extLst>
              <a:ext uri="{FF2B5EF4-FFF2-40B4-BE49-F238E27FC236}">
                <a16:creationId xmlns:a16="http://schemas.microsoft.com/office/drawing/2014/main" id="{257D410C-009E-86BC-C3C0-2988AAFCFA57}"/>
              </a:ext>
            </a:extLst>
          </p:cNvPr>
          <p:cNvSpPr>
            <a:spLocks noGrp="1"/>
          </p:cNvSpPr>
          <p:nvPr>
            <p:ph type="ftr" sz="quarter" idx="11"/>
          </p:nvPr>
        </p:nvSpPr>
        <p:spPr/>
        <p:txBody>
          <a:bodyPr/>
          <a:lstStyle/>
          <a:p>
            <a:r>
              <a:rPr lang="fr-FR" dirty="0"/>
              <a:t>Equipe Support Colibris – </a:t>
            </a:r>
            <a:r>
              <a:rPr lang="fr-FR" dirty="0">
                <a:hlinkClick r:id="rId2"/>
              </a:rPr>
              <a:t>ce.colibris@ac-creteil.fr</a:t>
            </a:r>
            <a:endParaRPr lang="fr-FR" dirty="0"/>
          </a:p>
        </p:txBody>
      </p:sp>
      <p:sp>
        <p:nvSpPr>
          <p:cNvPr id="5" name="Espace réservé du contenu 4">
            <a:extLst>
              <a:ext uri="{FF2B5EF4-FFF2-40B4-BE49-F238E27FC236}">
                <a16:creationId xmlns:a16="http://schemas.microsoft.com/office/drawing/2014/main" id="{391B2140-141D-CAAA-2792-58F0DC43724D}"/>
              </a:ext>
            </a:extLst>
          </p:cNvPr>
          <p:cNvSpPr>
            <a:spLocks noGrp="1"/>
          </p:cNvSpPr>
          <p:nvPr>
            <p:ph sz="quarter" idx="14"/>
          </p:nvPr>
        </p:nvSpPr>
        <p:spPr>
          <a:xfrm>
            <a:off x="359998" y="1347614"/>
            <a:ext cx="6372242" cy="3103937"/>
          </a:xfrm>
        </p:spPr>
        <p:txBody>
          <a:bodyPr/>
          <a:lstStyle/>
          <a:p>
            <a:pPr>
              <a:lnSpc>
                <a:spcPct val="115000"/>
              </a:lnSpc>
              <a:spcAft>
                <a:spcPts val="800"/>
              </a:spcAft>
            </a:pPr>
            <a:r>
              <a:rPr lang="fr-FR" sz="1200" kern="100" dirty="0">
                <a:effectLst/>
                <a:latin typeface="Aptos" panose="020B0004020202020204" pitchFamily="34" charset="0"/>
                <a:ea typeface="Aptos" panose="020B0004020202020204" pitchFamily="34" charset="0"/>
                <a:cs typeface="Times New Roman" panose="02020603050405020304" pitchFamily="18" charset="0"/>
              </a:rPr>
              <a:t>1/ Accédez à l’interface Colibris-Gestionnaire via l’adresse </a:t>
            </a:r>
            <a:r>
              <a:rPr lang="fr-FR" sz="1200" b="1"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https://agent-creteil.colibris.education.gouv.fr/</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  en précisant votre académie, votre identifiant et votre mot de passe de messagerie </a:t>
            </a:r>
          </a:p>
          <a:p>
            <a:pPr>
              <a:lnSpc>
                <a:spcPct val="115000"/>
              </a:lnSpc>
              <a:spcAft>
                <a:spcPts val="800"/>
              </a:spcAft>
            </a:pPr>
            <a:r>
              <a:rPr lang="fr-FR" sz="1200" kern="100" dirty="0">
                <a:effectLst/>
                <a:latin typeface="Aptos" panose="020B0004020202020204" pitchFamily="34" charset="0"/>
                <a:ea typeface="Aptos" panose="020B0004020202020204" pitchFamily="34" charset="0"/>
                <a:cs typeface="Times New Roman" panose="02020603050405020304" pitchFamily="18" charset="0"/>
              </a:rPr>
              <a:t>💡 A noter :</a:t>
            </a:r>
          </a:p>
          <a:p>
            <a:pPr>
              <a:lnSpc>
                <a:spcPct val="115000"/>
              </a:lnSpc>
              <a:spcAft>
                <a:spcPts val="800"/>
              </a:spcAft>
            </a:pPr>
            <a:r>
              <a:rPr lang="fr-FR" sz="1200" kern="100" dirty="0">
                <a:effectLst/>
                <a:latin typeface="Aptos" panose="020B0004020202020204" pitchFamily="34" charset="0"/>
                <a:ea typeface="Aptos" panose="020B0004020202020204" pitchFamily="34" charset="0"/>
                <a:cs typeface="Times New Roman" panose="02020603050405020304" pitchFamily="18" charset="0"/>
              </a:rPr>
              <a:t>Nous vous recommandons de garder cette adresse dans vos favoris pour un accès rapide.</a:t>
            </a:r>
          </a:p>
          <a:p>
            <a:pPr>
              <a:lnSpc>
                <a:spcPct val="115000"/>
              </a:lnSpc>
              <a:spcAft>
                <a:spcPts val="800"/>
              </a:spcAft>
            </a:pPr>
            <a:r>
              <a:rPr lang="fr-FR" sz="1200" kern="100" dirty="0">
                <a:effectLst/>
                <a:latin typeface="Aptos" panose="020B0004020202020204" pitchFamily="34" charset="0"/>
                <a:ea typeface="Aptos" panose="020B0004020202020204" pitchFamily="34" charset="0"/>
                <a:cs typeface="Times New Roman" panose="02020603050405020304" pitchFamily="18" charset="0"/>
              </a:rPr>
              <a:t>l’interface Colibris-Gestionnaire est également accessible depuis le portail des applications ARENA (</a:t>
            </a:r>
            <a:r>
              <a:rPr lang="fr-FR" sz="1200" kern="100" dirty="0">
                <a:effectLst/>
                <a:latin typeface="Aptos" panose="020B0004020202020204" pitchFamily="34" charset="0"/>
                <a:ea typeface="Aptos" panose="020B0004020202020204" pitchFamily="34" charset="0"/>
                <a:cs typeface="Times New Roman" panose="02020603050405020304" pitchFamily="18" charset="0"/>
                <a:hlinkClick r:id="rId4"/>
              </a:rPr>
              <a:t>https://arena.ac-creteil.fr</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15000"/>
              </a:lnSpc>
              <a:spcAft>
                <a:spcPts val="800"/>
              </a:spcAft>
            </a:pPr>
            <a:r>
              <a:rPr lang="fr-FR" sz="1200" kern="100" dirty="0">
                <a:effectLst/>
                <a:latin typeface="Aptos" panose="020B0004020202020204" pitchFamily="34" charset="0"/>
                <a:ea typeface="Aptos" panose="020B0004020202020204" pitchFamily="34" charset="0"/>
                <a:cs typeface="Times New Roman" panose="02020603050405020304" pitchFamily="18" charset="0"/>
              </a:rPr>
              <a:t>Si vous n’accédez pas à l’interface, cela signifie que votre accès n’a pas été activé. Demandez à un confrère PERDIR de votre équipe de direction de se connecter et de vous ajouter au rôle. Si besoin, vous pouvez contacter l’équipe support par mail à l’adresse </a:t>
            </a:r>
            <a:r>
              <a:rPr lang="fr-FR" sz="12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2"/>
              </a:rPr>
              <a:t>ce.colibris@ac-creteil.fr</a:t>
            </a: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Espace réservé du texte 5">
            <a:extLst>
              <a:ext uri="{FF2B5EF4-FFF2-40B4-BE49-F238E27FC236}">
                <a16:creationId xmlns:a16="http://schemas.microsoft.com/office/drawing/2014/main" id="{2F491DF3-D19B-A36E-12FC-2901C0AB0F9B}"/>
              </a:ext>
            </a:extLst>
          </p:cNvPr>
          <p:cNvSpPr>
            <a:spLocks noGrp="1"/>
          </p:cNvSpPr>
          <p:nvPr>
            <p:ph type="body" sz="quarter" idx="13"/>
          </p:nvPr>
        </p:nvSpPr>
        <p:spPr/>
        <p:txBody>
          <a:bodyPr/>
          <a:lstStyle/>
          <a:p>
            <a:endParaRPr lang="fr-FR" dirty="0"/>
          </a:p>
        </p:txBody>
      </p:sp>
      <p:pic>
        <p:nvPicPr>
          <p:cNvPr id="7" name="Image 6">
            <a:hlinkClick r:id="rId5" action="ppaction://hlinksldjump"/>
            <a:extLst>
              <a:ext uri="{FF2B5EF4-FFF2-40B4-BE49-F238E27FC236}">
                <a16:creationId xmlns:a16="http://schemas.microsoft.com/office/drawing/2014/main" id="{D87C9FE7-7AE9-93F8-B60E-BC5358609B7E}"/>
              </a:ext>
            </a:extLst>
          </p:cNvPr>
          <p:cNvPicPr>
            <a:picLocks noChangeAspect="1"/>
          </p:cNvPicPr>
          <p:nvPr/>
        </p:nvPicPr>
        <p:blipFill>
          <a:blip r:embed="rId6"/>
          <a:stretch>
            <a:fillRect/>
          </a:stretch>
        </p:blipFill>
        <p:spPr>
          <a:xfrm>
            <a:off x="7925166" y="4150771"/>
            <a:ext cx="547668" cy="444334"/>
          </a:xfrm>
          <a:prstGeom prst="rect">
            <a:avLst/>
          </a:prstGeom>
        </p:spPr>
      </p:pic>
      <p:sp>
        <p:nvSpPr>
          <p:cNvPr id="8" name="ZoneTexte 7">
            <a:extLst>
              <a:ext uri="{FF2B5EF4-FFF2-40B4-BE49-F238E27FC236}">
                <a16:creationId xmlns:a16="http://schemas.microsoft.com/office/drawing/2014/main" id="{1B216483-6D5C-C7C9-5301-6CC251966510}"/>
              </a:ext>
            </a:extLst>
          </p:cNvPr>
          <p:cNvSpPr txBox="1"/>
          <p:nvPr/>
        </p:nvSpPr>
        <p:spPr>
          <a:xfrm>
            <a:off x="7576481" y="4610042"/>
            <a:ext cx="1547702" cy="215444"/>
          </a:xfrm>
          <a:prstGeom prst="rect">
            <a:avLst/>
          </a:prstGeom>
          <a:noFill/>
        </p:spPr>
        <p:txBody>
          <a:bodyPr wrap="square" rtlCol="0">
            <a:spAutoFit/>
          </a:bodyPr>
          <a:lstStyle/>
          <a:p>
            <a:r>
              <a:rPr lang="fr-FR" sz="800" dirty="0">
                <a:hlinkClick r:id="rId5" action="ppaction://hlinksldjump"/>
              </a:rPr>
              <a:t>Retourner au sommaire</a:t>
            </a:r>
            <a:endParaRPr lang="fr-FR" sz="1050" dirty="0"/>
          </a:p>
        </p:txBody>
      </p:sp>
    </p:spTree>
    <p:extLst>
      <p:ext uri="{BB962C8B-B14F-4D97-AF65-F5344CB8AC3E}">
        <p14:creationId xmlns:p14="http://schemas.microsoft.com/office/powerpoint/2010/main" val="24062025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2951EF-4AE0-2613-0097-C3800172B882}"/>
              </a:ext>
            </a:extLst>
          </p:cNvPr>
          <p:cNvSpPr>
            <a:spLocks noGrp="1"/>
          </p:cNvSpPr>
          <p:nvPr>
            <p:ph type="title"/>
          </p:nvPr>
        </p:nvSpPr>
        <p:spPr>
          <a:xfrm>
            <a:off x="359999" y="900000"/>
            <a:ext cx="8424000" cy="720000"/>
          </a:xfrm>
        </p:spPr>
        <p:txBody>
          <a:bodyPr/>
          <a:lstStyle/>
          <a:p>
            <a:r>
              <a:rPr lang="fr-FR" sz="1800" dirty="0"/>
              <a:t>Administrer le rôle instructeur de votre EPLE</a:t>
            </a:r>
          </a:p>
        </p:txBody>
      </p:sp>
      <p:sp>
        <p:nvSpPr>
          <p:cNvPr id="3" name="Espace réservé de la date 2">
            <a:extLst>
              <a:ext uri="{FF2B5EF4-FFF2-40B4-BE49-F238E27FC236}">
                <a16:creationId xmlns:a16="http://schemas.microsoft.com/office/drawing/2014/main" id="{599F3C6B-218C-7F33-E236-066437098A7A}"/>
              </a:ext>
            </a:extLst>
          </p:cNvPr>
          <p:cNvSpPr>
            <a:spLocks noGrp="1"/>
          </p:cNvSpPr>
          <p:nvPr>
            <p:ph type="dt" sz="half" idx="10"/>
          </p:nvPr>
        </p:nvSpPr>
        <p:spPr/>
        <p:txBody>
          <a:bodyPr/>
          <a:lstStyle/>
          <a:p>
            <a:pPr algn="r"/>
            <a:fld id="{640B3774-969A-8348-9D8E-D53F4260A8A1}" type="datetime1">
              <a:rPr lang="fr-FR" cap="all" smtClean="0"/>
              <a:t>24/06/2026</a:t>
            </a:fld>
            <a:endParaRPr lang="fr-FR" cap="all" dirty="0"/>
          </a:p>
        </p:txBody>
      </p:sp>
      <p:sp>
        <p:nvSpPr>
          <p:cNvPr id="4" name="Espace réservé du pied de page 3">
            <a:extLst>
              <a:ext uri="{FF2B5EF4-FFF2-40B4-BE49-F238E27FC236}">
                <a16:creationId xmlns:a16="http://schemas.microsoft.com/office/drawing/2014/main" id="{257D410C-009E-86BC-C3C0-2988AAFCFA57}"/>
              </a:ext>
            </a:extLst>
          </p:cNvPr>
          <p:cNvSpPr>
            <a:spLocks noGrp="1"/>
          </p:cNvSpPr>
          <p:nvPr>
            <p:ph type="ftr" sz="quarter" idx="11"/>
          </p:nvPr>
        </p:nvSpPr>
        <p:spPr/>
        <p:txBody>
          <a:bodyPr/>
          <a:lstStyle/>
          <a:p>
            <a:r>
              <a:rPr lang="fr-FR" dirty="0"/>
              <a:t>Equipe Support Colibris – </a:t>
            </a:r>
            <a:r>
              <a:rPr lang="fr-FR" dirty="0">
                <a:hlinkClick r:id="rId2"/>
              </a:rPr>
              <a:t>ce.colibris@ac-creteil.fr</a:t>
            </a:r>
            <a:endParaRPr lang="fr-FR" dirty="0"/>
          </a:p>
        </p:txBody>
      </p:sp>
      <p:sp>
        <p:nvSpPr>
          <p:cNvPr id="5" name="Espace réservé du contenu 4">
            <a:extLst>
              <a:ext uri="{FF2B5EF4-FFF2-40B4-BE49-F238E27FC236}">
                <a16:creationId xmlns:a16="http://schemas.microsoft.com/office/drawing/2014/main" id="{391B2140-141D-CAAA-2792-58F0DC43724D}"/>
              </a:ext>
            </a:extLst>
          </p:cNvPr>
          <p:cNvSpPr>
            <a:spLocks noGrp="1"/>
          </p:cNvSpPr>
          <p:nvPr>
            <p:ph sz="quarter" idx="14"/>
          </p:nvPr>
        </p:nvSpPr>
        <p:spPr>
          <a:xfrm>
            <a:off x="359998" y="1347614"/>
            <a:ext cx="2123770" cy="3103937"/>
          </a:xfrm>
        </p:spPr>
        <p:txBody>
          <a:bodyPr/>
          <a:lstStyle/>
          <a:p>
            <a:pPr>
              <a:lnSpc>
                <a:spcPct val="115000"/>
              </a:lnSpc>
              <a:spcAft>
                <a:spcPts val="800"/>
              </a:spcAft>
            </a:pPr>
            <a:r>
              <a:rPr lang="fr-FR" sz="1200" kern="100" dirty="0">
                <a:effectLst/>
                <a:latin typeface="Aptos" panose="020B0004020202020204" pitchFamily="34" charset="0"/>
                <a:ea typeface="Aptos" panose="020B0004020202020204" pitchFamily="34" charset="0"/>
                <a:cs typeface="Times New Roman" panose="02020603050405020304" pitchFamily="18" charset="0"/>
              </a:rPr>
              <a:t>2/ Cliquez sur la rubrique </a:t>
            </a:r>
            <a:r>
              <a:rPr lang="fr-FR" sz="1200" b="1" kern="100" dirty="0">
                <a:effectLst/>
                <a:latin typeface="Aptos" panose="020B0004020202020204" pitchFamily="34" charset="0"/>
                <a:ea typeface="Aptos" panose="020B0004020202020204" pitchFamily="34" charset="0"/>
                <a:cs typeface="Times New Roman" panose="02020603050405020304" pitchFamily="18" charset="0"/>
              </a:rPr>
              <a:t>« Rôles » </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depuis la colonne de gauche puis sur le rôle de votre établissement (</a:t>
            </a:r>
            <a:r>
              <a:rPr lang="fr-FR" sz="1200" b="1" kern="100" dirty="0">
                <a:effectLst/>
                <a:latin typeface="Aptos" panose="020B0004020202020204" pitchFamily="34" charset="0"/>
                <a:ea typeface="Aptos" panose="020B0004020202020204" pitchFamily="34" charset="0"/>
                <a:cs typeface="Times New Roman" panose="02020603050405020304" pitchFamily="18" charset="0"/>
              </a:rPr>
              <a:t>EPLE_0XXXXXXN</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 pour accéder à la liste des membres associés.</a:t>
            </a:r>
          </a:p>
          <a:p>
            <a:pPr>
              <a:lnSpc>
                <a:spcPct val="115000"/>
              </a:lnSpc>
              <a:spcAft>
                <a:spcPts val="800"/>
              </a:spcAft>
            </a:pPr>
            <a:endParaRPr lang="fr-FR" sz="1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Espace réservé du texte 5">
            <a:extLst>
              <a:ext uri="{FF2B5EF4-FFF2-40B4-BE49-F238E27FC236}">
                <a16:creationId xmlns:a16="http://schemas.microsoft.com/office/drawing/2014/main" id="{2F491DF3-D19B-A36E-12FC-2901C0AB0F9B}"/>
              </a:ext>
            </a:extLst>
          </p:cNvPr>
          <p:cNvSpPr>
            <a:spLocks noGrp="1"/>
          </p:cNvSpPr>
          <p:nvPr>
            <p:ph type="body" sz="quarter" idx="13"/>
          </p:nvPr>
        </p:nvSpPr>
        <p:spPr/>
        <p:txBody>
          <a:bodyPr/>
          <a:lstStyle/>
          <a:p>
            <a:endParaRPr lang="fr-FR" dirty="0"/>
          </a:p>
        </p:txBody>
      </p:sp>
      <p:pic>
        <p:nvPicPr>
          <p:cNvPr id="8" name="Image 7">
            <a:extLst>
              <a:ext uri="{FF2B5EF4-FFF2-40B4-BE49-F238E27FC236}">
                <a16:creationId xmlns:a16="http://schemas.microsoft.com/office/drawing/2014/main" id="{98A27FAF-3166-6275-C79A-0AE939C5DAF1}"/>
              </a:ext>
            </a:extLst>
          </p:cNvPr>
          <p:cNvPicPr>
            <a:picLocks noChangeAspect="1"/>
          </p:cNvPicPr>
          <p:nvPr/>
        </p:nvPicPr>
        <p:blipFill>
          <a:blip r:embed="rId3"/>
          <a:stretch>
            <a:fillRect/>
          </a:stretch>
        </p:blipFill>
        <p:spPr>
          <a:xfrm>
            <a:off x="2987824" y="1305818"/>
            <a:ext cx="5886671" cy="2775268"/>
          </a:xfrm>
          <a:prstGeom prst="rect">
            <a:avLst/>
          </a:prstGeom>
        </p:spPr>
      </p:pic>
      <p:sp>
        <p:nvSpPr>
          <p:cNvPr id="9" name="Ellipse 8">
            <a:extLst>
              <a:ext uri="{FF2B5EF4-FFF2-40B4-BE49-F238E27FC236}">
                <a16:creationId xmlns:a16="http://schemas.microsoft.com/office/drawing/2014/main" id="{9B4E166C-B3C0-F4C8-2B48-07262F1F9172}"/>
              </a:ext>
            </a:extLst>
          </p:cNvPr>
          <p:cNvSpPr/>
          <p:nvPr/>
        </p:nvSpPr>
        <p:spPr>
          <a:xfrm>
            <a:off x="3203848" y="2211710"/>
            <a:ext cx="432048" cy="144016"/>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sp>
        <p:nvSpPr>
          <p:cNvPr id="10" name="Ellipse 9">
            <a:extLst>
              <a:ext uri="{FF2B5EF4-FFF2-40B4-BE49-F238E27FC236}">
                <a16:creationId xmlns:a16="http://schemas.microsoft.com/office/drawing/2014/main" id="{69DFE597-0CD6-3021-230A-66EE9B99A85B}"/>
              </a:ext>
            </a:extLst>
          </p:cNvPr>
          <p:cNvSpPr/>
          <p:nvPr/>
        </p:nvSpPr>
        <p:spPr>
          <a:xfrm>
            <a:off x="4067944" y="2071978"/>
            <a:ext cx="720080" cy="211740"/>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pic>
        <p:nvPicPr>
          <p:cNvPr id="7" name="Image 6">
            <a:hlinkClick r:id="rId4" action="ppaction://hlinksldjump"/>
            <a:extLst>
              <a:ext uri="{FF2B5EF4-FFF2-40B4-BE49-F238E27FC236}">
                <a16:creationId xmlns:a16="http://schemas.microsoft.com/office/drawing/2014/main" id="{42876D28-B5E5-BB92-50C9-548715AE6B69}"/>
              </a:ext>
            </a:extLst>
          </p:cNvPr>
          <p:cNvPicPr>
            <a:picLocks noChangeAspect="1"/>
          </p:cNvPicPr>
          <p:nvPr/>
        </p:nvPicPr>
        <p:blipFill>
          <a:blip r:embed="rId5"/>
          <a:stretch>
            <a:fillRect/>
          </a:stretch>
        </p:blipFill>
        <p:spPr>
          <a:xfrm>
            <a:off x="7925166" y="4150771"/>
            <a:ext cx="547668" cy="444334"/>
          </a:xfrm>
          <a:prstGeom prst="rect">
            <a:avLst/>
          </a:prstGeom>
        </p:spPr>
      </p:pic>
      <p:sp>
        <p:nvSpPr>
          <p:cNvPr id="11" name="ZoneTexte 10">
            <a:extLst>
              <a:ext uri="{FF2B5EF4-FFF2-40B4-BE49-F238E27FC236}">
                <a16:creationId xmlns:a16="http://schemas.microsoft.com/office/drawing/2014/main" id="{886F2029-04F3-0383-F064-261363BB3E40}"/>
              </a:ext>
            </a:extLst>
          </p:cNvPr>
          <p:cNvSpPr txBox="1"/>
          <p:nvPr/>
        </p:nvSpPr>
        <p:spPr>
          <a:xfrm>
            <a:off x="7576481" y="4610042"/>
            <a:ext cx="1547702" cy="215444"/>
          </a:xfrm>
          <a:prstGeom prst="rect">
            <a:avLst/>
          </a:prstGeom>
          <a:noFill/>
        </p:spPr>
        <p:txBody>
          <a:bodyPr wrap="square" rtlCol="0">
            <a:spAutoFit/>
          </a:bodyPr>
          <a:lstStyle/>
          <a:p>
            <a:r>
              <a:rPr lang="fr-FR" sz="800" dirty="0">
                <a:hlinkClick r:id="rId4" action="ppaction://hlinksldjump"/>
              </a:rPr>
              <a:t>Retourner au sommaire</a:t>
            </a:r>
            <a:endParaRPr lang="fr-FR" sz="1050" dirty="0"/>
          </a:p>
        </p:txBody>
      </p:sp>
    </p:spTree>
    <p:extLst>
      <p:ext uri="{BB962C8B-B14F-4D97-AF65-F5344CB8AC3E}">
        <p14:creationId xmlns:p14="http://schemas.microsoft.com/office/powerpoint/2010/main" val="2450536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2951EF-4AE0-2613-0097-C3800172B882}"/>
              </a:ext>
            </a:extLst>
          </p:cNvPr>
          <p:cNvSpPr>
            <a:spLocks noGrp="1"/>
          </p:cNvSpPr>
          <p:nvPr>
            <p:ph type="title"/>
          </p:nvPr>
        </p:nvSpPr>
        <p:spPr>
          <a:xfrm>
            <a:off x="359999" y="900000"/>
            <a:ext cx="8424000" cy="720000"/>
          </a:xfrm>
        </p:spPr>
        <p:txBody>
          <a:bodyPr/>
          <a:lstStyle/>
          <a:p>
            <a:r>
              <a:rPr lang="fr-FR" sz="1800" dirty="0"/>
              <a:t>Administrer le rôle instructeur de votre EPLE</a:t>
            </a:r>
          </a:p>
        </p:txBody>
      </p:sp>
      <p:sp>
        <p:nvSpPr>
          <p:cNvPr id="3" name="Espace réservé de la date 2">
            <a:extLst>
              <a:ext uri="{FF2B5EF4-FFF2-40B4-BE49-F238E27FC236}">
                <a16:creationId xmlns:a16="http://schemas.microsoft.com/office/drawing/2014/main" id="{599F3C6B-218C-7F33-E236-066437098A7A}"/>
              </a:ext>
            </a:extLst>
          </p:cNvPr>
          <p:cNvSpPr>
            <a:spLocks noGrp="1"/>
          </p:cNvSpPr>
          <p:nvPr>
            <p:ph type="dt" sz="half" idx="10"/>
          </p:nvPr>
        </p:nvSpPr>
        <p:spPr/>
        <p:txBody>
          <a:bodyPr/>
          <a:lstStyle/>
          <a:p>
            <a:pPr algn="r"/>
            <a:fld id="{640B3774-969A-8348-9D8E-D53F4260A8A1}" type="datetime1">
              <a:rPr lang="fr-FR" cap="all" smtClean="0"/>
              <a:t>24/06/2026</a:t>
            </a:fld>
            <a:endParaRPr lang="fr-FR" cap="all" dirty="0"/>
          </a:p>
        </p:txBody>
      </p:sp>
      <p:sp>
        <p:nvSpPr>
          <p:cNvPr id="4" name="Espace réservé du pied de page 3">
            <a:extLst>
              <a:ext uri="{FF2B5EF4-FFF2-40B4-BE49-F238E27FC236}">
                <a16:creationId xmlns:a16="http://schemas.microsoft.com/office/drawing/2014/main" id="{257D410C-009E-86BC-C3C0-2988AAFCFA57}"/>
              </a:ext>
            </a:extLst>
          </p:cNvPr>
          <p:cNvSpPr>
            <a:spLocks noGrp="1"/>
          </p:cNvSpPr>
          <p:nvPr>
            <p:ph type="ftr" sz="quarter" idx="11"/>
          </p:nvPr>
        </p:nvSpPr>
        <p:spPr/>
        <p:txBody>
          <a:bodyPr/>
          <a:lstStyle/>
          <a:p>
            <a:r>
              <a:rPr lang="fr-FR" dirty="0"/>
              <a:t>Equipe Support Colibris – </a:t>
            </a:r>
            <a:r>
              <a:rPr lang="fr-FR" dirty="0">
                <a:hlinkClick r:id="rId2"/>
              </a:rPr>
              <a:t>ce.colibris@ac-creteil.fr</a:t>
            </a:r>
            <a:endParaRPr lang="fr-FR" dirty="0"/>
          </a:p>
        </p:txBody>
      </p:sp>
      <p:sp>
        <p:nvSpPr>
          <p:cNvPr id="5" name="Espace réservé du contenu 4">
            <a:extLst>
              <a:ext uri="{FF2B5EF4-FFF2-40B4-BE49-F238E27FC236}">
                <a16:creationId xmlns:a16="http://schemas.microsoft.com/office/drawing/2014/main" id="{391B2140-141D-CAAA-2792-58F0DC43724D}"/>
              </a:ext>
            </a:extLst>
          </p:cNvPr>
          <p:cNvSpPr>
            <a:spLocks noGrp="1"/>
          </p:cNvSpPr>
          <p:nvPr>
            <p:ph sz="quarter" idx="14"/>
          </p:nvPr>
        </p:nvSpPr>
        <p:spPr>
          <a:xfrm>
            <a:off x="359998" y="1347614"/>
            <a:ext cx="2123770" cy="3103937"/>
          </a:xfrm>
        </p:spPr>
        <p:txBody>
          <a:bodyPr/>
          <a:lstStyle/>
          <a:p>
            <a:pPr>
              <a:lnSpc>
                <a:spcPct val="115000"/>
              </a:lnSpc>
              <a:spcAft>
                <a:spcPts val="800"/>
              </a:spcAft>
            </a:pPr>
            <a:r>
              <a:rPr lang="fr-FR" sz="1200" kern="100" dirty="0">
                <a:latin typeface="Aptos" panose="020B0004020202020204" pitchFamily="34" charset="0"/>
                <a:ea typeface="Aptos" panose="020B0004020202020204" pitchFamily="34" charset="0"/>
                <a:cs typeface="Times New Roman" panose="02020603050405020304" pitchFamily="18" charset="0"/>
              </a:rPr>
              <a:t>3</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 Pour </a:t>
            </a:r>
            <a:r>
              <a:rPr lang="fr-FR" sz="1200" b="1" kern="100" dirty="0">
                <a:effectLst/>
                <a:latin typeface="Aptos" panose="020B0004020202020204" pitchFamily="34" charset="0"/>
                <a:ea typeface="Aptos" panose="020B0004020202020204" pitchFamily="34" charset="0"/>
                <a:cs typeface="Times New Roman" panose="02020603050405020304" pitchFamily="18" charset="0"/>
              </a:rPr>
              <a:t>ajouter un membre </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au rôle saisissez son nom ou son mail académique dans le champ « Ajouter au rôle ». </a:t>
            </a:r>
          </a:p>
          <a:p>
            <a:pPr>
              <a:lnSpc>
                <a:spcPct val="115000"/>
              </a:lnSpc>
              <a:spcAft>
                <a:spcPts val="800"/>
              </a:spcAft>
            </a:pPr>
            <a:r>
              <a:rPr lang="fr-FR" sz="1200" kern="100" dirty="0">
                <a:effectLst/>
                <a:latin typeface="Aptos" panose="020B0004020202020204" pitchFamily="34" charset="0"/>
                <a:ea typeface="Aptos" panose="020B0004020202020204" pitchFamily="34" charset="0"/>
                <a:cs typeface="Times New Roman" panose="02020603050405020304" pitchFamily="18" charset="0"/>
              </a:rPr>
              <a:t>Pour </a:t>
            </a:r>
            <a:r>
              <a:rPr lang="fr-FR" sz="1200" b="1" kern="100" dirty="0">
                <a:effectLst/>
                <a:latin typeface="Aptos" panose="020B0004020202020204" pitchFamily="34" charset="0"/>
                <a:ea typeface="Aptos" panose="020B0004020202020204" pitchFamily="34" charset="0"/>
                <a:cs typeface="Times New Roman" panose="02020603050405020304" pitchFamily="18" charset="0"/>
              </a:rPr>
              <a:t>supprimer un membre </a:t>
            </a:r>
            <a:r>
              <a:rPr lang="fr-FR" sz="1200" kern="100" dirty="0">
                <a:effectLst/>
                <a:latin typeface="Aptos" panose="020B0004020202020204" pitchFamily="34" charset="0"/>
                <a:ea typeface="Aptos" panose="020B0004020202020204" pitchFamily="34" charset="0"/>
                <a:cs typeface="Times New Roman" panose="02020603050405020304" pitchFamily="18" charset="0"/>
              </a:rPr>
              <a:t>au rôle, cliquez sur l’icone de suppression (X) situé à côté de son nom.</a:t>
            </a:r>
          </a:p>
        </p:txBody>
      </p:sp>
      <p:sp>
        <p:nvSpPr>
          <p:cNvPr id="6" name="Espace réservé du texte 5">
            <a:extLst>
              <a:ext uri="{FF2B5EF4-FFF2-40B4-BE49-F238E27FC236}">
                <a16:creationId xmlns:a16="http://schemas.microsoft.com/office/drawing/2014/main" id="{2F491DF3-D19B-A36E-12FC-2901C0AB0F9B}"/>
              </a:ext>
            </a:extLst>
          </p:cNvPr>
          <p:cNvSpPr>
            <a:spLocks noGrp="1"/>
          </p:cNvSpPr>
          <p:nvPr>
            <p:ph type="body" sz="quarter" idx="13"/>
          </p:nvPr>
        </p:nvSpPr>
        <p:spPr/>
        <p:txBody>
          <a:bodyPr/>
          <a:lstStyle/>
          <a:p>
            <a:endParaRPr lang="fr-FR" dirty="0"/>
          </a:p>
        </p:txBody>
      </p:sp>
      <p:pic>
        <p:nvPicPr>
          <p:cNvPr id="12" name="Image 11">
            <a:extLst>
              <a:ext uri="{FF2B5EF4-FFF2-40B4-BE49-F238E27FC236}">
                <a16:creationId xmlns:a16="http://schemas.microsoft.com/office/drawing/2014/main" id="{C4FD806A-C573-6975-B53F-2E7A07DD4F5E}"/>
              </a:ext>
            </a:extLst>
          </p:cNvPr>
          <p:cNvPicPr>
            <a:picLocks noChangeAspect="1"/>
          </p:cNvPicPr>
          <p:nvPr/>
        </p:nvPicPr>
        <p:blipFill>
          <a:blip r:embed="rId3"/>
          <a:stretch>
            <a:fillRect/>
          </a:stretch>
        </p:blipFill>
        <p:spPr>
          <a:xfrm>
            <a:off x="2996951" y="1305818"/>
            <a:ext cx="5877544" cy="2775268"/>
          </a:xfrm>
          <a:prstGeom prst="rect">
            <a:avLst/>
          </a:prstGeom>
        </p:spPr>
      </p:pic>
      <p:sp>
        <p:nvSpPr>
          <p:cNvPr id="10" name="Ellipse 9">
            <a:extLst>
              <a:ext uri="{FF2B5EF4-FFF2-40B4-BE49-F238E27FC236}">
                <a16:creationId xmlns:a16="http://schemas.microsoft.com/office/drawing/2014/main" id="{69DFE597-0CD6-3021-230A-66EE9B99A85B}"/>
              </a:ext>
            </a:extLst>
          </p:cNvPr>
          <p:cNvSpPr/>
          <p:nvPr/>
        </p:nvSpPr>
        <p:spPr>
          <a:xfrm>
            <a:off x="3995936" y="3311761"/>
            <a:ext cx="720080" cy="211740"/>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sp>
        <p:nvSpPr>
          <p:cNvPr id="9" name="Ellipse 8">
            <a:extLst>
              <a:ext uri="{FF2B5EF4-FFF2-40B4-BE49-F238E27FC236}">
                <a16:creationId xmlns:a16="http://schemas.microsoft.com/office/drawing/2014/main" id="{9B4E166C-B3C0-F4C8-2B48-07262F1F9172}"/>
              </a:ext>
            </a:extLst>
          </p:cNvPr>
          <p:cNvSpPr/>
          <p:nvPr/>
        </p:nvSpPr>
        <p:spPr>
          <a:xfrm>
            <a:off x="7092280" y="2313810"/>
            <a:ext cx="432048" cy="144016"/>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pic>
        <p:nvPicPr>
          <p:cNvPr id="7" name="Image 6">
            <a:hlinkClick r:id="rId4" action="ppaction://hlinksldjump"/>
            <a:extLst>
              <a:ext uri="{FF2B5EF4-FFF2-40B4-BE49-F238E27FC236}">
                <a16:creationId xmlns:a16="http://schemas.microsoft.com/office/drawing/2014/main" id="{E5F9EC68-D616-6C4D-B1D0-6EEC90A15823}"/>
              </a:ext>
            </a:extLst>
          </p:cNvPr>
          <p:cNvPicPr>
            <a:picLocks noChangeAspect="1"/>
          </p:cNvPicPr>
          <p:nvPr/>
        </p:nvPicPr>
        <p:blipFill>
          <a:blip r:embed="rId5"/>
          <a:stretch>
            <a:fillRect/>
          </a:stretch>
        </p:blipFill>
        <p:spPr>
          <a:xfrm>
            <a:off x="7925166" y="4150771"/>
            <a:ext cx="547668" cy="444334"/>
          </a:xfrm>
          <a:prstGeom prst="rect">
            <a:avLst/>
          </a:prstGeom>
        </p:spPr>
      </p:pic>
      <p:sp>
        <p:nvSpPr>
          <p:cNvPr id="8" name="ZoneTexte 7">
            <a:extLst>
              <a:ext uri="{FF2B5EF4-FFF2-40B4-BE49-F238E27FC236}">
                <a16:creationId xmlns:a16="http://schemas.microsoft.com/office/drawing/2014/main" id="{EFBA535A-EE7D-C07B-6225-0B9C5F73EB31}"/>
              </a:ext>
            </a:extLst>
          </p:cNvPr>
          <p:cNvSpPr txBox="1"/>
          <p:nvPr/>
        </p:nvSpPr>
        <p:spPr>
          <a:xfrm>
            <a:off x="7576481" y="4610042"/>
            <a:ext cx="1547702" cy="215444"/>
          </a:xfrm>
          <a:prstGeom prst="rect">
            <a:avLst/>
          </a:prstGeom>
          <a:noFill/>
        </p:spPr>
        <p:txBody>
          <a:bodyPr wrap="square" rtlCol="0">
            <a:spAutoFit/>
          </a:bodyPr>
          <a:lstStyle/>
          <a:p>
            <a:r>
              <a:rPr lang="fr-FR" sz="800" dirty="0">
                <a:hlinkClick r:id="rId4" action="ppaction://hlinksldjump"/>
              </a:rPr>
              <a:t>Retourner au sommaire</a:t>
            </a:r>
            <a:endParaRPr lang="fr-FR" sz="1050" dirty="0"/>
          </a:p>
        </p:txBody>
      </p:sp>
    </p:spTree>
    <p:extLst>
      <p:ext uri="{BB962C8B-B14F-4D97-AF65-F5344CB8AC3E}">
        <p14:creationId xmlns:p14="http://schemas.microsoft.com/office/powerpoint/2010/main" val="1816336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2951EF-4AE0-2613-0097-C3800172B882}"/>
              </a:ext>
            </a:extLst>
          </p:cNvPr>
          <p:cNvSpPr>
            <a:spLocks noGrp="1"/>
          </p:cNvSpPr>
          <p:nvPr>
            <p:ph type="title"/>
          </p:nvPr>
        </p:nvSpPr>
        <p:spPr>
          <a:xfrm>
            <a:off x="359999" y="900000"/>
            <a:ext cx="8424000" cy="720000"/>
          </a:xfrm>
        </p:spPr>
        <p:txBody>
          <a:bodyPr/>
          <a:lstStyle/>
          <a:p>
            <a:r>
              <a:rPr lang="fr-FR" sz="1800" dirty="0"/>
              <a:t>Accéder aux dossiers des personnels de votre EPLE</a:t>
            </a:r>
          </a:p>
        </p:txBody>
      </p:sp>
      <p:sp>
        <p:nvSpPr>
          <p:cNvPr id="3" name="Espace réservé de la date 2">
            <a:extLst>
              <a:ext uri="{FF2B5EF4-FFF2-40B4-BE49-F238E27FC236}">
                <a16:creationId xmlns:a16="http://schemas.microsoft.com/office/drawing/2014/main" id="{599F3C6B-218C-7F33-E236-066437098A7A}"/>
              </a:ext>
            </a:extLst>
          </p:cNvPr>
          <p:cNvSpPr>
            <a:spLocks noGrp="1"/>
          </p:cNvSpPr>
          <p:nvPr>
            <p:ph type="dt" sz="half" idx="10"/>
          </p:nvPr>
        </p:nvSpPr>
        <p:spPr/>
        <p:txBody>
          <a:bodyPr/>
          <a:lstStyle/>
          <a:p>
            <a:pPr algn="r"/>
            <a:fld id="{640B3774-969A-8348-9D8E-D53F4260A8A1}" type="datetime1">
              <a:rPr lang="fr-FR" cap="all" smtClean="0"/>
              <a:t>24/06/2026</a:t>
            </a:fld>
            <a:endParaRPr lang="fr-FR" cap="all" dirty="0"/>
          </a:p>
        </p:txBody>
      </p:sp>
      <p:sp>
        <p:nvSpPr>
          <p:cNvPr id="4" name="Espace réservé du pied de page 3">
            <a:extLst>
              <a:ext uri="{FF2B5EF4-FFF2-40B4-BE49-F238E27FC236}">
                <a16:creationId xmlns:a16="http://schemas.microsoft.com/office/drawing/2014/main" id="{257D410C-009E-86BC-C3C0-2988AAFCFA57}"/>
              </a:ext>
            </a:extLst>
          </p:cNvPr>
          <p:cNvSpPr>
            <a:spLocks noGrp="1"/>
          </p:cNvSpPr>
          <p:nvPr>
            <p:ph type="ftr" sz="quarter" idx="11"/>
          </p:nvPr>
        </p:nvSpPr>
        <p:spPr/>
        <p:txBody>
          <a:bodyPr/>
          <a:lstStyle/>
          <a:p>
            <a:r>
              <a:rPr lang="fr-FR" dirty="0"/>
              <a:t>Equipe Support Colibris – </a:t>
            </a:r>
            <a:r>
              <a:rPr lang="fr-FR" dirty="0">
                <a:hlinkClick r:id="rId2"/>
              </a:rPr>
              <a:t>ce.colibris@ac-creteil.fr</a:t>
            </a:r>
            <a:endParaRPr lang="fr-FR" dirty="0"/>
          </a:p>
        </p:txBody>
      </p:sp>
      <p:sp>
        <p:nvSpPr>
          <p:cNvPr id="5" name="Espace réservé du contenu 4">
            <a:extLst>
              <a:ext uri="{FF2B5EF4-FFF2-40B4-BE49-F238E27FC236}">
                <a16:creationId xmlns:a16="http://schemas.microsoft.com/office/drawing/2014/main" id="{391B2140-141D-CAAA-2792-58F0DC43724D}"/>
              </a:ext>
            </a:extLst>
          </p:cNvPr>
          <p:cNvSpPr>
            <a:spLocks noGrp="1"/>
          </p:cNvSpPr>
          <p:nvPr>
            <p:ph sz="quarter" idx="14"/>
          </p:nvPr>
        </p:nvSpPr>
        <p:spPr>
          <a:xfrm>
            <a:off x="359997" y="1347614"/>
            <a:ext cx="2285771" cy="3103937"/>
          </a:xfrm>
        </p:spPr>
        <p:txBody>
          <a:bodyPr/>
          <a:lstStyle/>
          <a:p>
            <a:pPr>
              <a:lnSpc>
                <a:spcPct val="115000"/>
              </a:lnSpc>
              <a:spcAft>
                <a:spcPts val="800"/>
              </a:spcAft>
            </a:pPr>
            <a:r>
              <a:rPr lang="fr-FR" sz="1200" kern="100" dirty="0">
                <a:latin typeface="Aptos" panose="020B0004020202020204" pitchFamily="34" charset="0"/>
                <a:ea typeface="Aptos" panose="020B0004020202020204" pitchFamily="34" charset="0"/>
                <a:cs typeface="Times New Roman" panose="02020603050405020304" pitchFamily="18" charset="0"/>
              </a:rPr>
              <a:t>1/ Connectez-vous à l’interface Colibris-Gestionnaire (</a:t>
            </a:r>
            <a:r>
              <a:rPr lang="fr-FR" sz="1200" kern="100" dirty="0">
                <a:latin typeface="Aptos" panose="020B0004020202020204" pitchFamily="34" charset="0"/>
                <a:ea typeface="Aptos" panose="020B0004020202020204" pitchFamily="34" charset="0"/>
                <a:cs typeface="Times New Roman" panose="02020603050405020304" pitchFamily="18" charset="0"/>
                <a:hlinkClick r:id="rId3"/>
              </a:rPr>
              <a:t>https://agent-creteil.colibris.education.gouv.fr/</a:t>
            </a:r>
            <a:r>
              <a:rPr lang="fr-FR" sz="1200" kern="100" dirty="0">
                <a:latin typeface="Aptos" panose="020B0004020202020204" pitchFamily="34" charset="0"/>
                <a:ea typeface="Aptos" panose="020B0004020202020204" pitchFamily="34" charset="0"/>
                <a:cs typeface="Times New Roman" panose="02020603050405020304" pitchFamily="18" charset="0"/>
              </a:rPr>
              <a:t>) </a:t>
            </a:r>
          </a:p>
          <a:p>
            <a:pPr>
              <a:lnSpc>
                <a:spcPct val="115000"/>
              </a:lnSpc>
              <a:spcAft>
                <a:spcPts val="800"/>
              </a:spcAft>
            </a:pPr>
            <a:r>
              <a:rPr lang="fr-FR" sz="1200" kern="100" dirty="0">
                <a:latin typeface="Aptos" panose="020B0004020202020204" pitchFamily="34" charset="0"/>
                <a:ea typeface="Aptos" panose="020B0004020202020204" pitchFamily="34" charset="0"/>
                <a:cs typeface="Times New Roman" panose="02020603050405020304" pitchFamily="18" charset="0"/>
              </a:rPr>
              <a:t>Dans la colonne de gauche, cliquez sur la rubrique</a:t>
            </a:r>
            <a:br>
              <a:rPr lang="fr-FR" sz="1200" kern="100" dirty="0">
                <a:latin typeface="Aptos" panose="020B0004020202020204" pitchFamily="34" charset="0"/>
                <a:ea typeface="Aptos" panose="020B0004020202020204" pitchFamily="34" charset="0"/>
                <a:cs typeface="Times New Roman" panose="02020603050405020304" pitchFamily="18" charset="0"/>
              </a:rPr>
            </a:br>
            <a:r>
              <a:rPr lang="fr-FR" sz="1200" kern="100" dirty="0">
                <a:latin typeface="Aptos" panose="020B0004020202020204" pitchFamily="34" charset="0"/>
                <a:ea typeface="Aptos" panose="020B0004020202020204" pitchFamily="34" charset="0"/>
                <a:cs typeface="Times New Roman" panose="02020603050405020304" pitchFamily="18" charset="0"/>
              </a:rPr>
              <a:t> </a:t>
            </a:r>
            <a:r>
              <a:rPr lang="fr-FR" sz="1200" b="1" kern="100" dirty="0">
                <a:latin typeface="Aptos" panose="020B0004020202020204" pitchFamily="34" charset="0"/>
                <a:ea typeface="Aptos" panose="020B0004020202020204" pitchFamily="34" charset="0"/>
                <a:cs typeface="Times New Roman" panose="02020603050405020304" pitchFamily="18" charset="0"/>
              </a:rPr>
              <a:t>« Traitement »</a:t>
            </a:r>
            <a:r>
              <a:rPr lang="fr-FR" sz="1200" kern="100" dirty="0">
                <a:latin typeface="Aptos" panose="020B0004020202020204" pitchFamily="34" charset="0"/>
                <a:ea typeface="Aptos" panose="020B0004020202020204" pitchFamily="34" charset="0"/>
                <a:cs typeface="Times New Roman" panose="02020603050405020304" pitchFamily="18" charset="0"/>
              </a:rPr>
              <a:t>.</a:t>
            </a:r>
          </a:p>
        </p:txBody>
      </p:sp>
      <p:sp>
        <p:nvSpPr>
          <p:cNvPr id="6" name="Espace réservé du texte 5">
            <a:extLst>
              <a:ext uri="{FF2B5EF4-FFF2-40B4-BE49-F238E27FC236}">
                <a16:creationId xmlns:a16="http://schemas.microsoft.com/office/drawing/2014/main" id="{2F491DF3-D19B-A36E-12FC-2901C0AB0F9B}"/>
              </a:ext>
            </a:extLst>
          </p:cNvPr>
          <p:cNvSpPr>
            <a:spLocks noGrp="1"/>
          </p:cNvSpPr>
          <p:nvPr>
            <p:ph type="body" sz="quarter" idx="13"/>
          </p:nvPr>
        </p:nvSpPr>
        <p:spPr/>
        <p:txBody>
          <a:bodyPr/>
          <a:lstStyle/>
          <a:p>
            <a:endParaRPr lang="fr-FR" dirty="0"/>
          </a:p>
        </p:txBody>
      </p:sp>
      <p:sp>
        <p:nvSpPr>
          <p:cNvPr id="10" name="Ellipse 9">
            <a:extLst>
              <a:ext uri="{FF2B5EF4-FFF2-40B4-BE49-F238E27FC236}">
                <a16:creationId xmlns:a16="http://schemas.microsoft.com/office/drawing/2014/main" id="{69DFE597-0CD6-3021-230A-66EE9B99A85B}"/>
              </a:ext>
            </a:extLst>
          </p:cNvPr>
          <p:cNvSpPr/>
          <p:nvPr/>
        </p:nvSpPr>
        <p:spPr>
          <a:xfrm>
            <a:off x="3995936" y="3311761"/>
            <a:ext cx="720080" cy="211740"/>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sp>
        <p:nvSpPr>
          <p:cNvPr id="9" name="Ellipse 8">
            <a:extLst>
              <a:ext uri="{FF2B5EF4-FFF2-40B4-BE49-F238E27FC236}">
                <a16:creationId xmlns:a16="http://schemas.microsoft.com/office/drawing/2014/main" id="{9B4E166C-B3C0-F4C8-2B48-07262F1F9172}"/>
              </a:ext>
            </a:extLst>
          </p:cNvPr>
          <p:cNvSpPr/>
          <p:nvPr/>
        </p:nvSpPr>
        <p:spPr>
          <a:xfrm>
            <a:off x="7092280" y="2313810"/>
            <a:ext cx="432048" cy="144016"/>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pic>
        <p:nvPicPr>
          <p:cNvPr id="8" name="Image 7">
            <a:extLst>
              <a:ext uri="{FF2B5EF4-FFF2-40B4-BE49-F238E27FC236}">
                <a16:creationId xmlns:a16="http://schemas.microsoft.com/office/drawing/2014/main" id="{E1D772E3-D64B-FA21-CE51-20A74445094D}"/>
              </a:ext>
            </a:extLst>
          </p:cNvPr>
          <p:cNvPicPr>
            <a:picLocks noChangeAspect="1"/>
          </p:cNvPicPr>
          <p:nvPr/>
        </p:nvPicPr>
        <p:blipFill>
          <a:blip r:embed="rId4"/>
          <a:stretch>
            <a:fillRect/>
          </a:stretch>
        </p:blipFill>
        <p:spPr>
          <a:xfrm>
            <a:off x="3033857" y="1305818"/>
            <a:ext cx="5750142" cy="2371237"/>
          </a:xfrm>
          <a:prstGeom prst="rect">
            <a:avLst/>
          </a:prstGeom>
        </p:spPr>
      </p:pic>
      <p:sp>
        <p:nvSpPr>
          <p:cNvPr id="11" name="Ellipse 10">
            <a:extLst>
              <a:ext uri="{FF2B5EF4-FFF2-40B4-BE49-F238E27FC236}">
                <a16:creationId xmlns:a16="http://schemas.microsoft.com/office/drawing/2014/main" id="{A7BC1FA6-E59B-E7B3-8DCB-C3C7CAD31BE8}"/>
              </a:ext>
            </a:extLst>
          </p:cNvPr>
          <p:cNvSpPr/>
          <p:nvPr/>
        </p:nvSpPr>
        <p:spPr>
          <a:xfrm>
            <a:off x="3131840" y="2351956"/>
            <a:ext cx="720080" cy="211740"/>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pic>
        <p:nvPicPr>
          <p:cNvPr id="7" name="Image 6">
            <a:hlinkClick r:id="rId5" action="ppaction://hlinksldjump"/>
            <a:extLst>
              <a:ext uri="{FF2B5EF4-FFF2-40B4-BE49-F238E27FC236}">
                <a16:creationId xmlns:a16="http://schemas.microsoft.com/office/drawing/2014/main" id="{DFAEE228-6423-DD39-369F-0B3AC788466E}"/>
              </a:ext>
            </a:extLst>
          </p:cNvPr>
          <p:cNvPicPr>
            <a:picLocks noChangeAspect="1"/>
          </p:cNvPicPr>
          <p:nvPr/>
        </p:nvPicPr>
        <p:blipFill>
          <a:blip r:embed="rId6"/>
          <a:stretch>
            <a:fillRect/>
          </a:stretch>
        </p:blipFill>
        <p:spPr>
          <a:xfrm>
            <a:off x="7925166" y="4150771"/>
            <a:ext cx="547668" cy="444334"/>
          </a:xfrm>
          <a:prstGeom prst="rect">
            <a:avLst/>
          </a:prstGeom>
        </p:spPr>
      </p:pic>
      <p:sp>
        <p:nvSpPr>
          <p:cNvPr id="12" name="ZoneTexte 11">
            <a:extLst>
              <a:ext uri="{FF2B5EF4-FFF2-40B4-BE49-F238E27FC236}">
                <a16:creationId xmlns:a16="http://schemas.microsoft.com/office/drawing/2014/main" id="{5463254E-D1D0-A856-2FC0-1B82B81A0C8A}"/>
              </a:ext>
            </a:extLst>
          </p:cNvPr>
          <p:cNvSpPr txBox="1"/>
          <p:nvPr/>
        </p:nvSpPr>
        <p:spPr>
          <a:xfrm>
            <a:off x="7576481" y="4610042"/>
            <a:ext cx="1547702" cy="215444"/>
          </a:xfrm>
          <a:prstGeom prst="rect">
            <a:avLst/>
          </a:prstGeom>
          <a:noFill/>
        </p:spPr>
        <p:txBody>
          <a:bodyPr wrap="square" rtlCol="0">
            <a:spAutoFit/>
          </a:bodyPr>
          <a:lstStyle/>
          <a:p>
            <a:r>
              <a:rPr lang="fr-FR" sz="800" dirty="0">
                <a:hlinkClick r:id="rId5" action="ppaction://hlinksldjump"/>
              </a:rPr>
              <a:t>Retourner au sommaire</a:t>
            </a:r>
            <a:endParaRPr lang="fr-FR" sz="1050" dirty="0"/>
          </a:p>
        </p:txBody>
      </p:sp>
    </p:spTree>
    <p:extLst>
      <p:ext uri="{BB962C8B-B14F-4D97-AF65-F5344CB8AC3E}">
        <p14:creationId xmlns:p14="http://schemas.microsoft.com/office/powerpoint/2010/main" val="452301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2951EF-4AE0-2613-0097-C3800172B882}"/>
              </a:ext>
            </a:extLst>
          </p:cNvPr>
          <p:cNvSpPr>
            <a:spLocks noGrp="1"/>
          </p:cNvSpPr>
          <p:nvPr>
            <p:ph type="title"/>
          </p:nvPr>
        </p:nvSpPr>
        <p:spPr>
          <a:xfrm>
            <a:off x="359999" y="900000"/>
            <a:ext cx="8424000" cy="720000"/>
          </a:xfrm>
        </p:spPr>
        <p:txBody>
          <a:bodyPr/>
          <a:lstStyle/>
          <a:p>
            <a:r>
              <a:rPr lang="fr-FR" sz="1800" dirty="0"/>
              <a:t>Accéder aux dossiers des personnels de votre EPLE</a:t>
            </a:r>
          </a:p>
        </p:txBody>
      </p:sp>
      <p:sp>
        <p:nvSpPr>
          <p:cNvPr id="3" name="Espace réservé de la date 2">
            <a:extLst>
              <a:ext uri="{FF2B5EF4-FFF2-40B4-BE49-F238E27FC236}">
                <a16:creationId xmlns:a16="http://schemas.microsoft.com/office/drawing/2014/main" id="{599F3C6B-218C-7F33-E236-066437098A7A}"/>
              </a:ext>
            </a:extLst>
          </p:cNvPr>
          <p:cNvSpPr>
            <a:spLocks noGrp="1"/>
          </p:cNvSpPr>
          <p:nvPr>
            <p:ph type="dt" sz="half" idx="10"/>
          </p:nvPr>
        </p:nvSpPr>
        <p:spPr/>
        <p:txBody>
          <a:bodyPr/>
          <a:lstStyle/>
          <a:p>
            <a:pPr algn="r"/>
            <a:fld id="{640B3774-969A-8348-9D8E-D53F4260A8A1}" type="datetime1">
              <a:rPr lang="fr-FR" cap="all" smtClean="0"/>
              <a:t>24/06/2026</a:t>
            </a:fld>
            <a:endParaRPr lang="fr-FR" cap="all" dirty="0"/>
          </a:p>
        </p:txBody>
      </p:sp>
      <p:sp>
        <p:nvSpPr>
          <p:cNvPr id="4" name="Espace réservé du pied de page 3">
            <a:extLst>
              <a:ext uri="{FF2B5EF4-FFF2-40B4-BE49-F238E27FC236}">
                <a16:creationId xmlns:a16="http://schemas.microsoft.com/office/drawing/2014/main" id="{257D410C-009E-86BC-C3C0-2988AAFCFA57}"/>
              </a:ext>
            </a:extLst>
          </p:cNvPr>
          <p:cNvSpPr>
            <a:spLocks noGrp="1"/>
          </p:cNvSpPr>
          <p:nvPr>
            <p:ph type="ftr" sz="quarter" idx="11"/>
          </p:nvPr>
        </p:nvSpPr>
        <p:spPr/>
        <p:txBody>
          <a:bodyPr/>
          <a:lstStyle/>
          <a:p>
            <a:r>
              <a:rPr lang="fr-FR" dirty="0"/>
              <a:t>Equipe Support Colibris – </a:t>
            </a:r>
            <a:r>
              <a:rPr lang="fr-FR" dirty="0">
                <a:hlinkClick r:id="rId2"/>
              </a:rPr>
              <a:t>ce.colibris@ac-creteil.fr</a:t>
            </a:r>
            <a:endParaRPr lang="fr-FR" dirty="0"/>
          </a:p>
        </p:txBody>
      </p:sp>
      <p:sp>
        <p:nvSpPr>
          <p:cNvPr id="5" name="Espace réservé du contenu 4">
            <a:extLst>
              <a:ext uri="{FF2B5EF4-FFF2-40B4-BE49-F238E27FC236}">
                <a16:creationId xmlns:a16="http://schemas.microsoft.com/office/drawing/2014/main" id="{391B2140-141D-CAAA-2792-58F0DC43724D}"/>
              </a:ext>
            </a:extLst>
          </p:cNvPr>
          <p:cNvSpPr>
            <a:spLocks noGrp="1"/>
          </p:cNvSpPr>
          <p:nvPr>
            <p:ph sz="quarter" idx="14"/>
          </p:nvPr>
        </p:nvSpPr>
        <p:spPr>
          <a:xfrm>
            <a:off x="359997" y="1347614"/>
            <a:ext cx="2285771" cy="3103937"/>
          </a:xfrm>
        </p:spPr>
        <p:txBody>
          <a:bodyPr/>
          <a:lstStyle/>
          <a:p>
            <a:pPr>
              <a:lnSpc>
                <a:spcPct val="115000"/>
              </a:lnSpc>
              <a:spcAft>
                <a:spcPts val="800"/>
              </a:spcAft>
            </a:pPr>
            <a:r>
              <a:rPr lang="fr-FR" sz="1200" kern="100" dirty="0">
                <a:latin typeface="Aptos" panose="020B0004020202020204" pitchFamily="34" charset="0"/>
                <a:ea typeface="Aptos" panose="020B0004020202020204" pitchFamily="34" charset="0"/>
                <a:cs typeface="Times New Roman" panose="02020603050405020304" pitchFamily="18" charset="0"/>
              </a:rPr>
              <a:t>2/ Vue par défaut </a:t>
            </a:r>
          </a:p>
          <a:p>
            <a:pPr>
              <a:lnSpc>
                <a:spcPct val="115000"/>
              </a:lnSpc>
              <a:spcAft>
                <a:spcPts val="800"/>
              </a:spcAft>
            </a:pPr>
            <a:r>
              <a:rPr lang="fr-FR" sz="1200" kern="100" dirty="0">
                <a:latin typeface="Aptos" panose="020B0004020202020204" pitchFamily="34" charset="0"/>
                <a:ea typeface="Aptos" panose="020B0004020202020204" pitchFamily="34" charset="0"/>
                <a:cs typeface="Times New Roman" panose="02020603050405020304" pitchFamily="18" charset="0"/>
              </a:rPr>
              <a:t>Une vue par défaut permet de visualiser les dossiers qui sont en attente d’une action de votre part (exemple : demandes soumises à votre avis). Un clic sur un dossier permet d’accéder à son détail et aux boutons d’actions situés en bas du dossier.</a:t>
            </a:r>
          </a:p>
          <a:p>
            <a:pPr>
              <a:lnSpc>
                <a:spcPct val="115000"/>
              </a:lnSpc>
              <a:spcAft>
                <a:spcPts val="800"/>
              </a:spcAft>
            </a:pPr>
            <a:r>
              <a:rPr lang="fr-FR" sz="1200" kern="100" dirty="0">
                <a:latin typeface="Aptos" panose="020B0004020202020204" pitchFamily="34" charset="0"/>
                <a:ea typeface="Aptos" panose="020B0004020202020204" pitchFamily="34" charset="0"/>
                <a:cs typeface="Times New Roman" panose="02020603050405020304" pitchFamily="18" charset="0"/>
              </a:rPr>
              <a:t>Un champ « Statut » à droite permet de changer la vue et de faire apparaître, par exemple, tous les dossiers qui ont été déposés y compris ceux qui ont été traités.</a:t>
            </a:r>
          </a:p>
        </p:txBody>
      </p:sp>
      <p:sp>
        <p:nvSpPr>
          <p:cNvPr id="6" name="Espace réservé du texte 5">
            <a:extLst>
              <a:ext uri="{FF2B5EF4-FFF2-40B4-BE49-F238E27FC236}">
                <a16:creationId xmlns:a16="http://schemas.microsoft.com/office/drawing/2014/main" id="{2F491DF3-D19B-A36E-12FC-2901C0AB0F9B}"/>
              </a:ext>
            </a:extLst>
          </p:cNvPr>
          <p:cNvSpPr>
            <a:spLocks noGrp="1"/>
          </p:cNvSpPr>
          <p:nvPr>
            <p:ph type="body" sz="quarter" idx="13"/>
          </p:nvPr>
        </p:nvSpPr>
        <p:spPr/>
        <p:txBody>
          <a:bodyPr/>
          <a:lstStyle/>
          <a:p>
            <a:endParaRPr lang="fr-FR" dirty="0"/>
          </a:p>
        </p:txBody>
      </p:sp>
      <p:sp>
        <p:nvSpPr>
          <p:cNvPr id="10" name="Ellipse 9">
            <a:extLst>
              <a:ext uri="{FF2B5EF4-FFF2-40B4-BE49-F238E27FC236}">
                <a16:creationId xmlns:a16="http://schemas.microsoft.com/office/drawing/2014/main" id="{69DFE597-0CD6-3021-230A-66EE9B99A85B}"/>
              </a:ext>
            </a:extLst>
          </p:cNvPr>
          <p:cNvSpPr/>
          <p:nvPr/>
        </p:nvSpPr>
        <p:spPr>
          <a:xfrm>
            <a:off x="3995936" y="3311761"/>
            <a:ext cx="720080" cy="211740"/>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sp>
        <p:nvSpPr>
          <p:cNvPr id="9" name="Ellipse 8">
            <a:extLst>
              <a:ext uri="{FF2B5EF4-FFF2-40B4-BE49-F238E27FC236}">
                <a16:creationId xmlns:a16="http://schemas.microsoft.com/office/drawing/2014/main" id="{9B4E166C-B3C0-F4C8-2B48-07262F1F9172}"/>
              </a:ext>
            </a:extLst>
          </p:cNvPr>
          <p:cNvSpPr/>
          <p:nvPr/>
        </p:nvSpPr>
        <p:spPr>
          <a:xfrm>
            <a:off x="7092280" y="2313810"/>
            <a:ext cx="432048" cy="144016"/>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pic>
        <p:nvPicPr>
          <p:cNvPr id="8" name="Image 7">
            <a:extLst>
              <a:ext uri="{FF2B5EF4-FFF2-40B4-BE49-F238E27FC236}">
                <a16:creationId xmlns:a16="http://schemas.microsoft.com/office/drawing/2014/main" id="{E1D772E3-D64B-FA21-CE51-20A74445094D}"/>
              </a:ext>
            </a:extLst>
          </p:cNvPr>
          <p:cNvPicPr>
            <a:picLocks noChangeAspect="1"/>
          </p:cNvPicPr>
          <p:nvPr/>
        </p:nvPicPr>
        <p:blipFill>
          <a:blip r:embed="rId3"/>
          <a:stretch>
            <a:fillRect/>
          </a:stretch>
        </p:blipFill>
        <p:spPr>
          <a:xfrm>
            <a:off x="3033857" y="1305818"/>
            <a:ext cx="5750142" cy="2371237"/>
          </a:xfrm>
          <a:prstGeom prst="rect">
            <a:avLst/>
          </a:prstGeom>
        </p:spPr>
      </p:pic>
      <p:sp>
        <p:nvSpPr>
          <p:cNvPr id="11" name="Ellipse 10">
            <a:extLst>
              <a:ext uri="{FF2B5EF4-FFF2-40B4-BE49-F238E27FC236}">
                <a16:creationId xmlns:a16="http://schemas.microsoft.com/office/drawing/2014/main" id="{A7BC1FA6-E59B-E7B3-8DCB-C3C7CAD31BE8}"/>
              </a:ext>
            </a:extLst>
          </p:cNvPr>
          <p:cNvSpPr/>
          <p:nvPr/>
        </p:nvSpPr>
        <p:spPr>
          <a:xfrm>
            <a:off x="7498854" y="2306139"/>
            <a:ext cx="1249609" cy="211740"/>
          </a:xfrm>
          <a:prstGeom prst="ellipse">
            <a:avLst/>
          </a:prstGeom>
          <a:no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chemeClr val="accent4">
                    <a:lumMod val="60000"/>
                    <a:lumOff val="40000"/>
                  </a:schemeClr>
                </a:solidFill>
              </a:ln>
            </a:endParaRPr>
          </a:p>
        </p:txBody>
      </p:sp>
      <p:pic>
        <p:nvPicPr>
          <p:cNvPr id="7" name="Image 6">
            <a:hlinkClick r:id="rId4" action="ppaction://hlinksldjump"/>
            <a:extLst>
              <a:ext uri="{FF2B5EF4-FFF2-40B4-BE49-F238E27FC236}">
                <a16:creationId xmlns:a16="http://schemas.microsoft.com/office/drawing/2014/main" id="{73162AD6-F13D-E4A3-12F0-41ED0CC7C6F6}"/>
              </a:ext>
            </a:extLst>
          </p:cNvPr>
          <p:cNvPicPr>
            <a:picLocks noChangeAspect="1"/>
          </p:cNvPicPr>
          <p:nvPr/>
        </p:nvPicPr>
        <p:blipFill>
          <a:blip r:embed="rId5"/>
          <a:stretch>
            <a:fillRect/>
          </a:stretch>
        </p:blipFill>
        <p:spPr>
          <a:xfrm>
            <a:off x="7925166" y="4150771"/>
            <a:ext cx="547668" cy="444334"/>
          </a:xfrm>
          <a:prstGeom prst="rect">
            <a:avLst/>
          </a:prstGeom>
        </p:spPr>
      </p:pic>
      <p:sp>
        <p:nvSpPr>
          <p:cNvPr id="12" name="ZoneTexte 11">
            <a:extLst>
              <a:ext uri="{FF2B5EF4-FFF2-40B4-BE49-F238E27FC236}">
                <a16:creationId xmlns:a16="http://schemas.microsoft.com/office/drawing/2014/main" id="{ADC36F95-63FE-5007-B602-04AFBF056869}"/>
              </a:ext>
            </a:extLst>
          </p:cNvPr>
          <p:cNvSpPr txBox="1"/>
          <p:nvPr/>
        </p:nvSpPr>
        <p:spPr>
          <a:xfrm>
            <a:off x="7576481" y="4610042"/>
            <a:ext cx="1547702" cy="215444"/>
          </a:xfrm>
          <a:prstGeom prst="rect">
            <a:avLst/>
          </a:prstGeom>
          <a:noFill/>
        </p:spPr>
        <p:txBody>
          <a:bodyPr wrap="square" rtlCol="0">
            <a:spAutoFit/>
          </a:bodyPr>
          <a:lstStyle/>
          <a:p>
            <a:r>
              <a:rPr lang="fr-FR" sz="800" dirty="0">
                <a:hlinkClick r:id="rId4" action="ppaction://hlinksldjump"/>
              </a:rPr>
              <a:t>Retourner au sommaire</a:t>
            </a:r>
            <a:endParaRPr lang="fr-FR" sz="1050" dirty="0"/>
          </a:p>
        </p:txBody>
      </p:sp>
    </p:spTree>
    <p:extLst>
      <p:ext uri="{BB962C8B-B14F-4D97-AF65-F5344CB8AC3E}">
        <p14:creationId xmlns:p14="http://schemas.microsoft.com/office/powerpoint/2010/main" val="1284374093"/>
      </p:ext>
    </p:extLst>
  </p:cSld>
  <p:clrMapOvr>
    <a:masterClrMapping/>
  </p:clrMapOvr>
</p:sld>
</file>

<file path=ppt/theme/theme1.xml><?xml version="1.0" encoding="utf-8"?>
<a:theme xmlns:a="http://schemas.openxmlformats.org/drawingml/2006/main" name="MINISTÈRIEL">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pt_ministeriel_marianne" id="{5F0B8B09-9A99-4083-B883-79F2388C6E1D}" vid="{F8005780-5DEF-4BE0-805B-EA49FB1EABC6}"/>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3AB55E0CC5DA459F57F5A42893F46A005A087D358B12CA4E82A8A8BA9B8A8CF200D3544DBFAD4F664AA25DF68E6D1F0A9E00689F2856DFEDCE40890FDCED81A7DFC9005D57C802836FCB44B44B7372FB2B7972" ma:contentTypeVersion="2" ma:contentTypeDescription="Crée un document." ma:contentTypeScope="" ma:versionID="5a60f89c127121cb1fddd53ae7c254b1">
  <xsd:schema xmlns:xsd="http://www.w3.org/2001/XMLSchema" xmlns:xs="http://www.w3.org/2001/XMLSchema" xmlns:p="http://schemas.microsoft.com/office/2006/metadata/properties" xmlns:ns2="2c7ddd52-0a06-43b1-a35c-dcb15ea2e3f4" targetNamespace="http://schemas.microsoft.com/office/2006/metadata/properties" ma:root="true" ma:fieldsID="d5f738a9b3eb3c0a5db9868b5f12e787" ns2:_="">
    <xsd:import namespace="2c7ddd52-0a06-43b1-a35c-dcb15ea2e3f4"/>
    <xsd:element name="properties">
      <xsd:complexType>
        <xsd:sequence>
          <xsd:element name="documentManagement">
            <xsd:complexType>
              <xsd:all>
                <xsd:element ref="ns2:Description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7ddd52-0a06-43b1-a35c-dcb15ea2e3f4" elementFormDefault="qualified">
    <xsd:import namespace="http://schemas.microsoft.com/office/2006/documentManagement/types"/>
    <xsd:import namespace="http://schemas.microsoft.com/office/infopath/2007/PartnerControls"/>
    <xsd:element name="Description0" ma:index="8" nillable="true" ma:displayName="Description" ma:description="Description du document" ma:internalName="Description0">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ma:readOnly="true"/>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Description0 xmlns="2c7ddd52-0a06-43b1-a35c-dcb15ea2e3f4">Gabarit powerpoint MENJ</Description0>
  </documentManagement>
</p:properties>
</file>

<file path=customXml/itemProps1.xml><?xml version="1.0" encoding="utf-8"?>
<ds:datastoreItem xmlns:ds="http://schemas.openxmlformats.org/officeDocument/2006/customXml" ds:itemID="{4D416C5A-7AEB-4464-B116-D5E8F5627C91}">
  <ds:schemaRefs>
    <ds:schemaRef ds:uri="http://schemas.microsoft.com/sharepoint/v3/contenttype/forms"/>
  </ds:schemaRefs>
</ds:datastoreItem>
</file>

<file path=customXml/itemProps2.xml><?xml version="1.0" encoding="utf-8"?>
<ds:datastoreItem xmlns:ds="http://schemas.openxmlformats.org/officeDocument/2006/customXml" ds:itemID="{8372BEA4-A762-4CC8-ADD6-932E44D609C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7ddd52-0a06-43b1-a35c-dcb15ea2e3f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B279A5-87A2-445D-95C3-916EB9C5F0E3}">
  <ds:schemaRefs>
    <ds:schemaRef ds:uri="http://schemas.microsoft.com/office/infopath/2007/PartnerControls"/>
    <ds:schemaRef ds:uri="http://www.w3.org/XML/1998/namespace"/>
    <ds:schemaRef ds:uri="http://schemas.microsoft.com/office/2006/documentManagement/types"/>
    <ds:schemaRef ds:uri="http://purl.org/dc/elements/1.1/"/>
    <ds:schemaRef ds:uri="http://purl.org/dc/terms/"/>
    <ds:schemaRef ds:uri="http://purl.org/dc/dcmitype/"/>
    <ds:schemaRef ds:uri="http://schemas.openxmlformats.org/package/2006/metadata/core-properties"/>
    <ds:schemaRef ds:uri="2c7ddd52-0a06-43b1-a35c-dcb15ea2e3f4"/>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MINISTÈRIEL</Template>
  <TotalTime>3626</TotalTime>
  <Words>1115</Words>
  <Application>Microsoft Office PowerPoint</Application>
  <PresentationFormat>Affichage à l'écran (16:9)</PresentationFormat>
  <Paragraphs>88</Paragraphs>
  <Slides>11</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11</vt:i4>
      </vt:variant>
    </vt:vector>
  </HeadingPairs>
  <TitlesOfParts>
    <vt:vector size="17" baseType="lpstr">
      <vt:lpstr>Aptos</vt:lpstr>
      <vt:lpstr>Arial</vt:lpstr>
      <vt:lpstr>Calibri</vt:lpstr>
      <vt:lpstr>Segoe UI Symbol</vt:lpstr>
      <vt:lpstr>Symbol</vt:lpstr>
      <vt:lpstr>MINISTÈRIEL</vt:lpstr>
      <vt:lpstr>Présentation PowerPoint</vt:lpstr>
      <vt:lpstr>Sommaire</vt:lpstr>
      <vt:lpstr>Principe général</vt:lpstr>
      <vt:lpstr>Principe de gestion des droits d’accès</vt:lpstr>
      <vt:lpstr>Administrer le rôle instructeur de votre EPLE</vt:lpstr>
      <vt:lpstr>Administrer le rôle instructeur de votre EPLE</vt:lpstr>
      <vt:lpstr>Administrer le rôle instructeur de votre EPLE</vt:lpstr>
      <vt:lpstr>Accéder aux dossiers des personnels de votre EPLE</vt:lpstr>
      <vt:lpstr>Accéder aux dossiers des personnels de votre EPLE</vt:lpstr>
      <vt:lpstr>Accéder aux dossiers des personnels de votre EPLE</vt:lpstr>
      <vt:lpstr>Accéder aux dossiers des personnels de votre EPLE</vt:lpstr>
    </vt:vector>
  </TitlesOfParts>
  <Manager>Client</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Client</dc:subject>
  <dc:creator>Microsoft Office User</dc:creator>
  <cp:lastModifiedBy>Renaud Rigat</cp:lastModifiedBy>
  <cp:revision>153</cp:revision>
  <dcterms:created xsi:type="dcterms:W3CDTF">2020-03-05T15:21:24Z</dcterms:created>
  <dcterms:modified xsi:type="dcterms:W3CDTF">2026-06-24T15:29:38Z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0x010100873AB55E0CC5DA459F57F5A42893F46A005A087D358B12CA4E82A8A8BA9B8A8CF200D3544DBFAD4F664AA25DF68E6D1F0A9E00689F2856DFEDCE40890FDCED81A7DFC9005D57C802836FCB44B44B7372FB2B7972</vt:lpwstr>
  </property>
</Properties>
</file>